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05" r:id="rId4"/>
    <p:sldMasterId id="2147484035" r:id="rId5"/>
    <p:sldMasterId id="2147484198" r:id="rId6"/>
  </p:sldMasterIdLst>
  <p:notesMasterIdLst>
    <p:notesMasterId r:id="rId15"/>
  </p:notesMasterIdLst>
  <p:handoutMasterIdLst>
    <p:handoutMasterId r:id="rId16"/>
  </p:handoutMasterIdLst>
  <p:sldIdLst>
    <p:sldId id="1037" r:id="rId7"/>
    <p:sldId id="257" r:id="rId8"/>
    <p:sldId id="1038" r:id="rId9"/>
    <p:sldId id="258" r:id="rId10"/>
    <p:sldId id="259" r:id="rId11"/>
    <p:sldId id="260" r:id="rId12"/>
    <p:sldId id="261" r:id="rId13"/>
    <p:sldId id="262" r:id="rId14"/>
  </p:sldIdLst>
  <p:sldSz cx="12192000" cy="6858000"/>
  <p:notesSz cx="6858000" cy="9144000"/>
  <p:embeddedFontLst>
    <p:embeddedFont>
      <p:font typeface="Open Sans" panose="020B0606030504020204" pitchFamily="34" charset="0"/>
      <p:regular r:id="rId17"/>
      <p:bold r:id="rId18"/>
      <p:italic r:id="rId19"/>
      <p:boldItalic r:id="rId20"/>
    </p:embeddedFont>
    <p:embeddedFont>
      <p:font typeface="Open Sans Semibold" panose="020B0706030804020204" pitchFamily="34" charset="0"/>
      <p:bold r:id="rId21"/>
    </p:embeddedFont>
    <p:embeddedFont>
      <p:font typeface="Roboto" panose="02000000000000000000" pitchFamily="2" charset="0"/>
      <p:regular r:id="rId22"/>
      <p:bold r:id="rId23"/>
      <p:italic r:id="rId24"/>
      <p:boldItalic r:id="rId25"/>
    </p:embeddedFont>
    <p:embeddedFont>
      <p:font typeface="Roboto Condensed" panose="02000000000000000000" pitchFamily="2" charset="0"/>
      <p:regular r:id="rId26"/>
      <p:bold r:id="rId27"/>
      <p:italic r:id="rId28"/>
      <p:boldItalic r:id="rId29"/>
    </p:embeddedFont>
  </p:embeddedFontLst>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Us" id="{8F76DF20-D6F9-1543-B26E-3B7D02500090}">
          <p14:sldIdLst>
            <p14:sldId id="1037"/>
            <p14:sldId id="257"/>
            <p14:sldId id="1038"/>
            <p14:sldId id="258"/>
            <p14:sldId id="259"/>
            <p14:sldId id="260"/>
            <p14:sldId id="261"/>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0EA"/>
    <a:srgbClr val="ECF0F5"/>
    <a:srgbClr val="E8E7E8"/>
    <a:srgbClr val="DAC6E2"/>
    <a:srgbClr val="E6E6E8"/>
    <a:srgbClr val="E7D8ED"/>
    <a:srgbClr val="40327A"/>
    <a:srgbClr val="BADD8C"/>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3560C-19A0-4C02-A81B-E6E5DCB39D55}" v="27" dt="2025-08-14T20:16:00.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3" autoAdjust="0"/>
  </p:normalViewPr>
  <p:slideViewPr>
    <p:cSldViewPr snapToGrid="0">
      <p:cViewPr varScale="1">
        <p:scale>
          <a:sx n="86" d="100"/>
          <a:sy n="86" d="100"/>
        </p:scale>
        <p:origin x="108" y="15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Hallgren" userId="fe1acf6b-cd5e-4117-97e6-66e4706f9132" providerId="ADAL" clId="{E883560C-19A0-4C02-A81B-E6E5DCB39D55}"/>
    <pc:docChg chg="undo custSel addSld delSld modSld modSection">
      <pc:chgData name="Erik Hallgren" userId="fe1acf6b-cd5e-4117-97e6-66e4706f9132" providerId="ADAL" clId="{E883560C-19A0-4C02-A81B-E6E5DCB39D55}" dt="2025-08-14T20:16:36.746" v="229" actId="2711"/>
      <pc:docMkLst>
        <pc:docMk/>
      </pc:docMkLst>
      <pc:sldChg chg="add del">
        <pc:chgData name="Erik Hallgren" userId="fe1acf6b-cd5e-4117-97e6-66e4706f9132" providerId="ADAL" clId="{E883560C-19A0-4C02-A81B-E6E5DCB39D55}" dt="2025-08-14T13:40:28.201" v="46" actId="47"/>
        <pc:sldMkLst>
          <pc:docMk/>
          <pc:sldMk cId="0" sldId="256"/>
        </pc:sldMkLst>
      </pc:sldChg>
      <pc:sldChg chg="addSp delSp modSp add mod modTransition">
        <pc:chgData name="Erik Hallgren" userId="fe1acf6b-cd5e-4117-97e6-66e4706f9132" providerId="ADAL" clId="{E883560C-19A0-4C02-A81B-E6E5DCB39D55}" dt="2025-08-14T20:15:15.255" v="216" actId="478"/>
        <pc:sldMkLst>
          <pc:docMk/>
          <pc:sldMk cId="0" sldId="257"/>
        </pc:sldMkLst>
        <pc:spChg chg="mod">
          <ac:chgData name="Erik Hallgren" userId="fe1acf6b-cd5e-4117-97e6-66e4706f9132" providerId="ADAL" clId="{E883560C-19A0-4C02-A81B-E6E5DCB39D55}" dt="2025-08-14T13:41:48.763" v="66" actId="1076"/>
          <ac:spMkLst>
            <pc:docMk/>
            <pc:sldMk cId="0" sldId="257"/>
            <ac:spMk id="2" creationId="{00000000-0000-0000-0000-000000000000}"/>
          </ac:spMkLst>
        </pc:spChg>
        <pc:spChg chg="mod">
          <ac:chgData name="Erik Hallgren" userId="fe1acf6b-cd5e-4117-97e6-66e4706f9132" providerId="ADAL" clId="{E883560C-19A0-4C02-A81B-E6E5DCB39D55}" dt="2025-08-14T13:41:48.763" v="66" actId="1076"/>
          <ac:spMkLst>
            <pc:docMk/>
            <pc:sldMk cId="0" sldId="257"/>
            <ac:spMk id="3" creationId="{00000000-0000-0000-0000-000000000000}"/>
          </ac:spMkLst>
        </pc:spChg>
        <pc:graphicFrameChg chg="add del mod">
          <ac:chgData name="Erik Hallgren" userId="fe1acf6b-cd5e-4117-97e6-66e4706f9132" providerId="ADAL" clId="{E883560C-19A0-4C02-A81B-E6E5DCB39D55}" dt="2025-08-14T20:15:00.842" v="213" actId="478"/>
          <ac:graphicFrameMkLst>
            <pc:docMk/>
            <pc:sldMk cId="0" sldId="257"/>
            <ac:graphicFrameMk id="4" creationId="{B7E1E5F4-C8DB-A20A-4DFC-6C942DF00F47}"/>
          </ac:graphicFrameMkLst>
        </pc:graphicFrameChg>
        <pc:picChg chg="add del mod">
          <ac:chgData name="Erik Hallgren" userId="fe1acf6b-cd5e-4117-97e6-66e4706f9132" providerId="ADAL" clId="{E883560C-19A0-4C02-A81B-E6E5DCB39D55}" dt="2025-08-14T20:15:15.255" v="216" actId="478"/>
          <ac:picMkLst>
            <pc:docMk/>
            <pc:sldMk cId="0" sldId="257"/>
            <ac:picMk id="1026" creationId="{10D7BB07-6F20-5960-749E-FAC8A09150F6}"/>
          </ac:picMkLst>
        </pc:picChg>
      </pc:sldChg>
      <pc:sldChg chg="addSp delSp modSp add del mod modTransition">
        <pc:chgData name="Erik Hallgren" userId="fe1acf6b-cd5e-4117-97e6-66e4706f9132" providerId="ADAL" clId="{E883560C-19A0-4C02-A81B-E6E5DCB39D55}" dt="2025-08-14T20:16:36.746" v="229" actId="2711"/>
        <pc:sldMkLst>
          <pc:docMk/>
          <pc:sldMk cId="0" sldId="258"/>
        </pc:sldMkLst>
        <pc:spChg chg="mod">
          <ac:chgData name="Erik Hallgren" userId="fe1acf6b-cd5e-4117-97e6-66e4706f9132" providerId="ADAL" clId="{E883560C-19A0-4C02-A81B-E6E5DCB39D55}" dt="2025-08-14T20:16:36.746" v="229" actId="2711"/>
          <ac:spMkLst>
            <pc:docMk/>
            <pc:sldMk cId="0" sldId="258"/>
            <ac:spMk id="2" creationId="{00000000-0000-0000-0000-000000000000}"/>
          </ac:spMkLst>
        </pc:spChg>
        <pc:spChg chg="del">
          <ac:chgData name="Erik Hallgren" userId="fe1acf6b-cd5e-4117-97e6-66e4706f9132" providerId="ADAL" clId="{E883560C-19A0-4C02-A81B-E6E5DCB39D55}" dt="2025-08-14T14:21:09.569" v="69" actId="478"/>
          <ac:spMkLst>
            <pc:docMk/>
            <pc:sldMk cId="0" sldId="258"/>
            <ac:spMk id="3" creationId="{00000000-0000-0000-0000-000000000000}"/>
          </ac:spMkLst>
        </pc:spChg>
        <pc:spChg chg="add del mod">
          <ac:chgData name="Erik Hallgren" userId="fe1acf6b-cd5e-4117-97e6-66e4706f9132" providerId="ADAL" clId="{E883560C-19A0-4C02-A81B-E6E5DCB39D55}" dt="2025-08-14T14:21:13.253" v="70" actId="478"/>
          <ac:spMkLst>
            <pc:docMk/>
            <pc:sldMk cId="0" sldId="258"/>
            <ac:spMk id="5" creationId="{2A2C8D34-66D3-0B00-217D-B89CDF50A704}"/>
          </ac:spMkLst>
        </pc:spChg>
        <pc:graphicFrameChg chg="add mod">
          <ac:chgData name="Erik Hallgren" userId="fe1acf6b-cd5e-4117-97e6-66e4706f9132" providerId="ADAL" clId="{E883560C-19A0-4C02-A81B-E6E5DCB39D55}" dt="2025-08-14T14:26:33.720" v="105" actId="207"/>
          <ac:graphicFrameMkLst>
            <pc:docMk/>
            <pc:sldMk cId="0" sldId="258"/>
            <ac:graphicFrameMk id="6" creationId="{00000000-0008-0000-0000-000002000000}"/>
          </ac:graphicFrameMkLst>
        </pc:graphicFrameChg>
      </pc:sldChg>
      <pc:sldChg chg="addSp modSp add mod modTransition">
        <pc:chgData name="Erik Hallgren" userId="fe1acf6b-cd5e-4117-97e6-66e4706f9132" providerId="ADAL" clId="{E883560C-19A0-4C02-A81B-E6E5DCB39D55}" dt="2025-08-14T14:32:15.090" v="164" actId="1076"/>
        <pc:sldMkLst>
          <pc:docMk/>
          <pc:sldMk cId="0" sldId="259"/>
        </pc:sldMkLst>
        <pc:spChg chg="mod">
          <ac:chgData name="Erik Hallgren" userId="fe1acf6b-cd5e-4117-97e6-66e4706f9132" providerId="ADAL" clId="{E883560C-19A0-4C02-A81B-E6E5DCB39D55}" dt="2025-08-14T14:29:36.427" v="133" actId="1076"/>
          <ac:spMkLst>
            <pc:docMk/>
            <pc:sldMk cId="0" sldId="259"/>
            <ac:spMk id="2" creationId="{00000000-0000-0000-0000-000000000000}"/>
          </ac:spMkLst>
        </pc:spChg>
        <pc:spChg chg="mod">
          <ac:chgData name="Erik Hallgren" userId="fe1acf6b-cd5e-4117-97e6-66e4706f9132" providerId="ADAL" clId="{E883560C-19A0-4C02-A81B-E6E5DCB39D55}" dt="2025-08-14T14:32:15.090" v="164" actId="1076"/>
          <ac:spMkLst>
            <pc:docMk/>
            <pc:sldMk cId="0" sldId="259"/>
            <ac:spMk id="3" creationId="{00000000-0000-0000-0000-000000000000}"/>
          </ac:spMkLst>
        </pc:spChg>
        <pc:picChg chg="add mod modCrop">
          <ac:chgData name="Erik Hallgren" userId="fe1acf6b-cd5e-4117-97e6-66e4706f9132" providerId="ADAL" clId="{E883560C-19A0-4C02-A81B-E6E5DCB39D55}" dt="2025-08-14T14:28:27.648" v="124" actId="1076"/>
          <ac:picMkLst>
            <pc:docMk/>
            <pc:sldMk cId="0" sldId="259"/>
            <ac:picMk id="5" creationId="{FD87FF94-A93E-D00F-B5CE-3AB98E446E8F}"/>
          </ac:picMkLst>
        </pc:picChg>
      </pc:sldChg>
      <pc:sldChg chg="addSp modSp add mod modTransition">
        <pc:chgData name="Erik Hallgren" userId="fe1acf6b-cd5e-4117-97e6-66e4706f9132" providerId="ADAL" clId="{E883560C-19A0-4C02-A81B-E6E5DCB39D55}" dt="2025-08-14T14:32:01.786" v="161" actId="1076"/>
        <pc:sldMkLst>
          <pc:docMk/>
          <pc:sldMk cId="0" sldId="260"/>
        </pc:sldMkLst>
        <pc:spChg chg="mod">
          <ac:chgData name="Erik Hallgren" userId="fe1acf6b-cd5e-4117-97e6-66e4706f9132" providerId="ADAL" clId="{E883560C-19A0-4C02-A81B-E6E5DCB39D55}" dt="2025-08-14T14:29:30.764" v="132" actId="1076"/>
          <ac:spMkLst>
            <pc:docMk/>
            <pc:sldMk cId="0" sldId="260"/>
            <ac:spMk id="2" creationId="{00000000-0000-0000-0000-000000000000}"/>
          </ac:spMkLst>
        </pc:spChg>
        <pc:spChg chg="mod">
          <ac:chgData name="Erik Hallgren" userId="fe1acf6b-cd5e-4117-97e6-66e4706f9132" providerId="ADAL" clId="{E883560C-19A0-4C02-A81B-E6E5DCB39D55}" dt="2025-08-14T14:31:42.982" v="157" actId="1076"/>
          <ac:spMkLst>
            <pc:docMk/>
            <pc:sldMk cId="0" sldId="260"/>
            <ac:spMk id="3" creationId="{00000000-0000-0000-0000-000000000000}"/>
          </ac:spMkLst>
        </pc:spChg>
        <pc:picChg chg="add mod ord modCrop">
          <ac:chgData name="Erik Hallgren" userId="fe1acf6b-cd5e-4117-97e6-66e4706f9132" providerId="ADAL" clId="{E883560C-19A0-4C02-A81B-E6E5DCB39D55}" dt="2025-08-14T14:32:01.786" v="161" actId="1076"/>
          <ac:picMkLst>
            <pc:docMk/>
            <pc:sldMk cId="0" sldId="260"/>
            <ac:picMk id="5" creationId="{D22BD7B5-E0FC-92B8-C79E-7D231986CDC0}"/>
          </ac:picMkLst>
        </pc:picChg>
      </pc:sldChg>
      <pc:sldChg chg="addSp modSp add mod modTransition">
        <pc:chgData name="Erik Hallgren" userId="fe1acf6b-cd5e-4117-97e6-66e4706f9132" providerId="ADAL" clId="{E883560C-19A0-4C02-A81B-E6E5DCB39D55}" dt="2025-08-14T14:35:29.821" v="209" actId="1076"/>
        <pc:sldMkLst>
          <pc:docMk/>
          <pc:sldMk cId="0" sldId="261"/>
        </pc:sldMkLst>
        <pc:spChg chg="mod">
          <ac:chgData name="Erik Hallgren" userId="fe1acf6b-cd5e-4117-97e6-66e4706f9132" providerId="ADAL" clId="{E883560C-19A0-4C02-A81B-E6E5DCB39D55}" dt="2025-08-14T14:32:22.818" v="165" actId="1076"/>
          <ac:spMkLst>
            <pc:docMk/>
            <pc:sldMk cId="0" sldId="261"/>
            <ac:spMk id="2" creationId="{00000000-0000-0000-0000-000000000000}"/>
          </ac:spMkLst>
        </pc:spChg>
        <pc:spChg chg="mod">
          <ac:chgData name="Erik Hallgren" userId="fe1acf6b-cd5e-4117-97e6-66e4706f9132" providerId="ADAL" clId="{E883560C-19A0-4C02-A81B-E6E5DCB39D55}" dt="2025-08-14T14:33:12.401" v="176" actId="207"/>
          <ac:spMkLst>
            <pc:docMk/>
            <pc:sldMk cId="0" sldId="261"/>
            <ac:spMk id="3" creationId="{00000000-0000-0000-0000-000000000000}"/>
          </ac:spMkLst>
        </pc:spChg>
        <pc:picChg chg="add mod">
          <ac:chgData name="Erik Hallgren" userId="fe1acf6b-cd5e-4117-97e6-66e4706f9132" providerId="ADAL" clId="{E883560C-19A0-4C02-A81B-E6E5DCB39D55}" dt="2025-08-14T14:35:29.821" v="209" actId="1076"/>
          <ac:picMkLst>
            <pc:docMk/>
            <pc:sldMk cId="0" sldId="261"/>
            <ac:picMk id="4" creationId="{E0396224-F03D-290D-9CA5-F3A8D9110DED}"/>
          </ac:picMkLst>
        </pc:picChg>
      </pc:sldChg>
      <pc:sldChg chg="addSp modSp add mod modTransition">
        <pc:chgData name="Erik Hallgren" userId="fe1acf6b-cd5e-4117-97e6-66e4706f9132" providerId="ADAL" clId="{E883560C-19A0-4C02-A81B-E6E5DCB39D55}" dt="2025-08-14T14:35:21.528" v="208" actId="1076"/>
        <pc:sldMkLst>
          <pc:docMk/>
          <pc:sldMk cId="0" sldId="262"/>
        </pc:sldMkLst>
        <pc:spChg chg="mod">
          <ac:chgData name="Erik Hallgren" userId="fe1acf6b-cd5e-4117-97e6-66e4706f9132" providerId="ADAL" clId="{E883560C-19A0-4C02-A81B-E6E5DCB39D55}" dt="2025-08-14T14:33:55.094" v="179" actId="1076"/>
          <ac:spMkLst>
            <pc:docMk/>
            <pc:sldMk cId="0" sldId="262"/>
            <ac:spMk id="2" creationId="{00000000-0000-0000-0000-000000000000}"/>
          </ac:spMkLst>
        </pc:spChg>
        <pc:spChg chg="mod">
          <ac:chgData name="Erik Hallgren" userId="fe1acf6b-cd5e-4117-97e6-66e4706f9132" providerId="ADAL" clId="{E883560C-19A0-4C02-A81B-E6E5DCB39D55}" dt="2025-08-14T14:35:21.528" v="208" actId="1076"/>
          <ac:spMkLst>
            <pc:docMk/>
            <pc:sldMk cId="0" sldId="262"/>
            <ac:spMk id="3" creationId="{00000000-0000-0000-0000-000000000000}"/>
          </ac:spMkLst>
        </pc:spChg>
        <pc:picChg chg="add mod modCrop">
          <ac:chgData name="Erik Hallgren" userId="fe1acf6b-cd5e-4117-97e6-66e4706f9132" providerId="ADAL" clId="{E883560C-19A0-4C02-A81B-E6E5DCB39D55}" dt="2025-08-14T14:35:17.939" v="207" actId="1076"/>
          <ac:picMkLst>
            <pc:docMk/>
            <pc:sldMk cId="0" sldId="262"/>
            <ac:picMk id="4" creationId="{2675BADE-89AA-CCB2-0847-F6320FC5F302}"/>
          </ac:picMkLst>
        </pc:picChg>
      </pc:sldChg>
      <pc:sldChg chg="del">
        <pc:chgData name="Erik Hallgren" userId="fe1acf6b-cd5e-4117-97e6-66e4706f9132" providerId="ADAL" clId="{E883560C-19A0-4C02-A81B-E6E5DCB39D55}" dt="2025-08-14T14:16:58.128" v="67" actId="2696"/>
        <pc:sldMkLst>
          <pc:docMk/>
          <pc:sldMk cId="497024295" sldId="295"/>
        </pc:sldMkLst>
      </pc:sldChg>
      <pc:sldChg chg="del">
        <pc:chgData name="Erik Hallgren" userId="fe1acf6b-cd5e-4117-97e6-66e4706f9132" providerId="ADAL" clId="{E883560C-19A0-4C02-A81B-E6E5DCB39D55}" dt="2025-08-14T14:16:58.128" v="67" actId="2696"/>
        <pc:sldMkLst>
          <pc:docMk/>
          <pc:sldMk cId="1714147018" sldId="384"/>
        </pc:sldMkLst>
      </pc:sldChg>
      <pc:sldChg chg="del">
        <pc:chgData name="Erik Hallgren" userId="fe1acf6b-cd5e-4117-97e6-66e4706f9132" providerId="ADAL" clId="{E883560C-19A0-4C02-A81B-E6E5DCB39D55}" dt="2025-08-14T14:16:58.128" v="67" actId="2696"/>
        <pc:sldMkLst>
          <pc:docMk/>
          <pc:sldMk cId="188107522" sldId="431"/>
        </pc:sldMkLst>
      </pc:sldChg>
      <pc:sldChg chg="del">
        <pc:chgData name="Erik Hallgren" userId="fe1acf6b-cd5e-4117-97e6-66e4706f9132" providerId="ADAL" clId="{E883560C-19A0-4C02-A81B-E6E5DCB39D55}" dt="2025-08-14T14:16:58.128" v="67" actId="2696"/>
        <pc:sldMkLst>
          <pc:docMk/>
          <pc:sldMk cId="2680323974" sldId="575"/>
        </pc:sldMkLst>
      </pc:sldChg>
      <pc:sldChg chg="del">
        <pc:chgData name="Erik Hallgren" userId="fe1acf6b-cd5e-4117-97e6-66e4706f9132" providerId="ADAL" clId="{E883560C-19A0-4C02-A81B-E6E5DCB39D55}" dt="2025-08-14T14:17:01.413" v="68" actId="2696"/>
        <pc:sldMkLst>
          <pc:docMk/>
          <pc:sldMk cId="1585415671" sldId="950"/>
        </pc:sldMkLst>
      </pc:sldChg>
      <pc:sldChg chg="del">
        <pc:chgData name="Erik Hallgren" userId="fe1acf6b-cd5e-4117-97e6-66e4706f9132" providerId="ADAL" clId="{E883560C-19A0-4C02-A81B-E6E5DCB39D55}" dt="2025-08-14T14:16:58.128" v="67" actId="2696"/>
        <pc:sldMkLst>
          <pc:docMk/>
          <pc:sldMk cId="3804466815" sldId="954"/>
        </pc:sldMkLst>
      </pc:sldChg>
      <pc:sldChg chg="del">
        <pc:chgData name="Erik Hallgren" userId="fe1acf6b-cd5e-4117-97e6-66e4706f9132" providerId="ADAL" clId="{E883560C-19A0-4C02-A81B-E6E5DCB39D55}" dt="2025-08-14T14:16:58.128" v="67" actId="2696"/>
        <pc:sldMkLst>
          <pc:docMk/>
          <pc:sldMk cId="893334917" sldId="955"/>
        </pc:sldMkLst>
      </pc:sldChg>
      <pc:sldChg chg="del">
        <pc:chgData name="Erik Hallgren" userId="fe1acf6b-cd5e-4117-97e6-66e4706f9132" providerId="ADAL" clId="{E883560C-19A0-4C02-A81B-E6E5DCB39D55}" dt="2025-08-14T14:16:58.128" v="67" actId="2696"/>
        <pc:sldMkLst>
          <pc:docMk/>
          <pc:sldMk cId="4058357837" sldId="958"/>
        </pc:sldMkLst>
      </pc:sldChg>
      <pc:sldChg chg="del">
        <pc:chgData name="Erik Hallgren" userId="fe1acf6b-cd5e-4117-97e6-66e4706f9132" providerId="ADAL" clId="{E883560C-19A0-4C02-A81B-E6E5DCB39D55}" dt="2025-08-14T14:16:58.128" v="67" actId="2696"/>
        <pc:sldMkLst>
          <pc:docMk/>
          <pc:sldMk cId="1282049829" sldId="960"/>
        </pc:sldMkLst>
      </pc:sldChg>
      <pc:sldChg chg="del">
        <pc:chgData name="Erik Hallgren" userId="fe1acf6b-cd5e-4117-97e6-66e4706f9132" providerId="ADAL" clId="{E883560C-19A0-4C02-A81B-E6E5DCB39D55}" dt="2025-08-14T14:16:58.128" v="67" actId="2696"/>
        <pc:sldMkLst>
          <pc:docMk/>
          <pc:sldMk cId="2058262152" sldId="961"/>
        </pc:sldMkLst>
      </pc:sldChg>
      <pc:sldChg chg="del">
        <pc:chgData name="Erik Hallgren" userId="fe1acf6b-cd5e-4117-97e6-66e4706f9132" providerId="ADAL" clId="{E883560C-19A0-4C02-A81B-E6E5DCB39D55}" dt="2025-08-14T14:16:58.128" v="67" actId="2696"/>
        <pc:sldMkLst>
          <pc:docMk/>
          <pc:sldMk cId="2044817781" sldId="962"/>
        </pc:sldMkLst>
      </pc:sldChg>
      <pc:sldChg chg="del">
        <pc:chgData name="Erik Hallgren" userId="fe1acf6b-cd5e-4117-97e6-66e4706f9132" providerId="ADAL" clId="{E883560C-19A0-4C02-A81B-E6E5DCB39D55}" dt="2025-08-14T14:16:58.128" v="67" actId="2696"/>
        <pc:sldMkLst>
          <pc:docMk/>
          <pc:sldMk cId="663006395" sldId="964"/>
        </pc:sldMkLst>
      </pc:sldChg>
      <pc:sldChg chg="del">
        <pc:chgData name="Erik Hallgren" userId="fe1acf6b-cd5e-4117-97e6-66e4706f9132" providerId="ADAL" clId="{E883560C-19A0-4C02-A81B-E6E5DCB39D55}" dt="2025-08-14T14:16:58.128" v="67" actId="2696"/>
        <pc:sldMkLst>
          <pc:docMk/>
          <pc:sldMk cId="1097060107" sldId="968"/>
        </pc:sldMkLst>
      </pc:sldChg>
      <pc:sldChg chg="del">
        <pc:chgData name="Erik Hallgren" userId="fe1acf6b-cd5e-4117-97e6-66e4706f9132" providerId="ADAL" clId="{E883560C-19A0-4C02-A81B-E6E5DCB39D55}" dt="2025-08-14T14:16:58.128" v="67" actId="2696"/>
        <pc:sldMkLst>
          <pc:docMk/>
          <pc:sldMk cId="2874540539" sldId="969"/>
        </pc:sldMkLst>
      </pc:sldChg>
      <pc:sldChg chg="del">
        <pc:chgData name="Erik Hallgren" userId="fe1acf6b-cd5e-4117-97e6-66e4706f9132" providerId="ADAL" clId="{E883560C-19A0-4C02-A81B-E6E5DCB39D55}" dt="2025-08-14T14:16:58.128" v="67" actId="2696"/>
        <pc:sldMkLst>
          <pc:docMk/>
          <pc:sldMk cId="3248976851" sldId="970"/>
        </pc:sldMkLst>
      </pc:sldChg>
      <pc:sldChg chg="del">
        <pc:chgData name="Erik Hallgren" userId="fe1acf6b-cd5e-4117-97e6-66e4706f9132" providerId="ADAL" clId="{E883560C-19A0-4C02-A81B-E6E5DCB39D55}" dt="2025-08-14T14:16:58.128" v="67" actId="2696"/>
        <pc:sldMkLst>
          <pc:docMk/>
          <pc:sldMk cId="3365309685" sldId="974"/>
        </pc:sldMkLst>
      </pc:sldChg>
      <pc:sldChg chg="del">
        <pc:chgData name="Erik Hallgren" userId="fe1acf6b-cd5e-4117-97e6-66e4706f9132" providerId="ADAL" clId="{E883560C-19A0-4C02-A81B-E6E5DCB39D55}" dt="2025-08-14T14:16:58.128" v="67" actId="2696"/>
        <pc:sldMkLst>
          <pc:docMk/>
          <pc:sldMk cId="3404273629" sldId="975"/>
        </pc:sldMkLst>
      </pc:sldChg>
      <pc:sldChg chg="del">
        <pc:chgData name="Erik Hallgren" userId="fe1acf6b-cd5e-4117-97e6-66e4706f9132" providerId="ADAL" clId="{E883560C-19A0-4C02-A81B-E6E5DCB39D55}" dt="2025-08-14T14:16:58.128" v="67" actId="2696"/>
        <pc:sldMkLst>
          <pc:docMk/>
          <pc:sldMk cId="4128820218" sldId="976"/>
        </pc:sldMkLst>
      </pc:sldChg>
      <pc:sldChg chg="del">
        <pc:chgData name="Erik Hallgren" userId="fe1acf6b-cd5e-4117-97e6-66e4706f9132" providerId="ADAL" clId="{E883560C-19A0-4C02-A81B-E6E5DCB39D55}" dt="2025-08-14T14:16:58.128" v="67" actId="2696"/>
        <pc:sldMkLst>
          <pc:docMk/>
          <pc:sldMk cId="2076145802" sldId="978"/>
        </pc:sldMkLst>
      </pc:sldChg>
      <pc:sldChg chg="del">
        <pc:chgData name="Erik Hallgren" userId="fe1acf6b-cd5e-4117-97e6-66e4706f9132" providerId="ADAL" clId="{E883560C-19A0-4C02-A81B-E6E5DCB39D55}" dt="2025-08-14T14:16:58.128" v="67" actId="2696"/>
        <pc:sldMkLst>
          <pc:docMk/>
          <pc:sldMk cId="62714434" sldId="996"/>
        </pc:sldMkLst>
      </pc:sldChg>
      <pc:sldChg chg="del">
        <pc:chgData name="Erik Hallgren" userId="fe1acf6b-cd5e-4117-97e6-66e4706f9132" providerId="ADAL" clId="{E883560C-19A0-4C02-A81B-E6E5DCB39D55}" dt="2025-08-14T14:16:58.128" v="67" actId="2696"/>
        <pc:sldMkLst>
          <pc:docMk/>
          <pc:sldMk cId="2120167383" sldId="1021"/>
        </pc:sldMkLst>
      </pc:sldChg>
      <pc:sldChg chg="del">
        <pc:chgData name="Erik Hallgren" userId="fe1acf6b-cd5e-4117-97e6-66e4706f9132" providerId="ADAL" clId="{E883560C-19A0-4C02-A81B-E6E5DCB39D55}" dt="2025-08-14T14:16:58.128" v="67" actId="2696"/>
        <pc:sldMkLst>
          <pc:docMk/>
          <pc:sldMk cId="4140765367" sldId="1024"/>
        </pc:sldMkLst>
      </pc:sldChg>
      <pc:sldChg chg="del">
        <pc:chgData name="Erik Hallgren" userId="fe1acf6b-cd5e-4117-97e6-66e4706f9132" providerId="ADAL" clId="{E883560C-19A0-4C02-A81B-E6E5DCB39D55}" dt="2025-08-14T14:16:58.128" v="67" actId="2696"/>
        <pc:sldMkLst>
          <pc:docMk/>
          <pc:sldMk cId="189004439" sldId="1028"/>
        </pc:sldMkLst>
      </pc:sldChg>
      <pc:sldChg chg="del">
        <pc:chgData name="Erik Hallgren" userId="fe1acf6b-cd5e-4117-97e6-66e4706f9132" providerId="ADAL" clId="{E883560C-19A0-4C02-A81B-E6E5DCB39D55}" dt="2025-08-14T14:16:58.128" v="67" actId="2696"/>
        <pc:sldMkLst>
          <pc:docMk/>
          <pc:sldMk cId="526233290" sldId="1030"/>
        </pc:sldMkLst>
      </pc:sldChg>
      <pc:sldChg chg="del">
        <pc:chgData name="Erik Hallgren" userId="fe1acf6b-cd5e-4117-97e6-66e4706f9132" providerId="ADAL" clId="{E883560C-19A0-4C02-A81B-E6E5DCB39D55}" dt="2025-08-14T14:16:58.128" v="67" actId="2696"/>
        <pc:sldMkLst>
          <pc:docMk/>
          <pc:sldMk cId="1106472192" sldId="1031"/>
        </pc:sldMkLst>
      </pc:sldChg>
      <pc:sldChg chg="del">
        <pc:chgData name="Erik Hallgren" userId="fe1acf6b-cd5e-4117-97e6-66e4706f9132" providerId="ADAL" clId="{E883560C-19A0-4C02-A81B-E6E5DCB39D55}" dt="2025-08-14T14:16:58.128" v="67" actId="2696"/>
        <pc:sldMkLst>
          <pc:docMk/>
          <pc:sldMk cId="3246883178" sldId="1032"/>
        </pc:sldMkLst>
      </pc:sldChg>
      <pc:sldChg chg="del">
        <pc:chgData name="Erik Hallgren" userId="fe1acf6b-cd5e-4117-97e6-66e4706f9132" providerId="ADAL" clId="{E883560C-19A0-4C02-A81B-E6E5DCB39D55}" dt="2025-08-14T14:16:58.128" v="67" actId="2696"/>
        <pc:sldMkLst>
          <pc:docMk/>
          <pc:sldMk cId="3693912514" sldId="1034"/>
        </pc:sldMkLst>
      </pc:sldChg>
      <pc:sldChg chg="del">
        <pc:chgData name="Erik Hallgren" userId="fe1acf6b-cd5e-4117-97e6-66e4706f9132" providerId="ADAL" clId="{E883560C-19A0-4C02-A81B-E6E5DCB39D55}" dt="2025-08-14T14:16:58.128" v="67" actId="2696"/>
        <pc:sldMkLst>
          <pc:docMk/>
          <pc:sldMk cId="733458402" sldId="1035"/>
        </pc:sldMkLst>
      </pc:sldChg>
      <pc:sldChg chg="del">
        <pc:chgData name="Erik Hallgren" userId="fe1acf6b-cd5e-4117-97e6-66e4706f9132" providerId="ADAL" clId="{E883560C-19A0-4C02-A81B-E6E5DCB39D55}" dt="2025-08-14T14:16:58.128" v="67" actId="2696"/>
        <pc:sldMkLst>
          <pc:docMk/>
          <pc:sldMk cId="1838873312" sldId="1036"/>
        </pc:sldMkLst>
      </pc:sldChg>
      <pc:sldChg chg="addSp delSp modSp mod">
        <pc:chgData name="Erik Hallgren" userId="fe1acf6b-cd5e-4117-97e6-66e4706f9132" providerId="ADAL" clId="{E883560C-19A0-4C02-A81B-E6E5DCB39D55}" dt="2025-08-14T14:25:34.610" v="102" actId="255"/>
        <pc:sldMkLst>
          <pc:docMk/>
          <pc:sldMk cId="4045623395" sldId="1037"/>
        </pc:sldMkLst>
        <pc:spChg chg="add del mod">
          <ac:chgData name="Erik Hallgren" userId="fe1acf6b-cd5e-4117-97e6-66e4706f9132" providerId="ADAL" clId="{E883560C-19A0-4C02-A81B-E6E5DCB39D55}" dt="2025-08-14T13:40:22.179" v="45" actId="34135"/>
          <ac:spMkLst>
            <pc:docMk/>
            <pc:sldMk cId="4045623395" sldId="1037"/>
            <ac:spMk id="2" creationId="{7A4D60A6-A7C6-397A-BC95-C4F4121A14BD}"/>
          </ac:spMkLst>
        </pc:spChg>
        <pc:spChg chg="add mod">
          <ac:chgData name="Erik Hallgren" userId="fe1acf6b-cd5e-4117-97e6-66e4706f9132" providerId="ADAL" clId="{E883560C-19A0-4C02-A81B-E6E5DCB39D55}" dt="2025-08-14T14:25:34.610" v="102" actId="255"/>
          <ac:spMkLst>
            <pc:docMk/>
            <pc:sldMk cId="4045623395" sldId="1037"/>
            <ac:spMk id="3" creationId="{655AB4BF-95CD-54D5-4812-E25758B33B8F}"/>
          </ac:spMkLst>
        </pc:spChg>
        <pc:spChg chg="del">
          <ac:chgData name="Erik Hallgren" userId="fe1acf6b-cd5e-4117-97e6-66e4706f9132" providerId="ADAL" clId="{E883560C-19A0-4C02-A81B-E6E5DCB39D55}" dt="2025-08-14T13:38:39.133" v="16" actId="478"/>
          <ac:spMkLst>
            <pc:docMk/>
            <pc:sldMk cId="4045623395" sldId="1037"/>
            <ac:spMk id="7" creationId="{05205199-90BD-ED87-F7C3-B1C18B0E0701}"/>
          </ac:spMkLst>
        </pc:spChg>
        <pc:spChg chg="mod">
          <ac:chgData name="Erik Hallgren" userId="fe1acf6b-cd5e-4117-97e6-66e4706f9132" providerId="ADAL" clId="{E883560C-19A0-4C02-A81B-E6E5DCB39D55}" dt="2025-08-14T14:25:20.854" v="101" actId="255"/>
          <ac:spMkLst>
            <pc:docMk/>
            <pc:sldMk cId="4045623395" sldId="1037"/>
            <ac:spMk id="8" creationId="{171E2754-2B54-99F6-9975-016C4A4F74F5}"/>
          </ac:spMkLst>
        </pc:spChg>
        <pc:spChg chg="mod">
          <ac:chgData name="Erik Hallgren" userId="fe1acf6b-cd5e-4117-97e6-66e4706f9132" providerId="ADAL" clId="{E883560C-19A0-4C02-A81B-E6E5DCB39D55}" dt="2025-08-14T13:40:20.344" v="44" actId="34135"/>
          <ac:spMkLst>
            <pc:docMk/>
            <pc:sldMk cId="4045623395" sldId="1037"/>
            <ac:spMk id="11" creationId="{DC48618B-4D59-FEC4-E4AD-4855018E05E9}"/>
          </ac:spMkLst>
        </pc:spChg>
        <pc:picChg chg="del">
          <ac:chgData name="Erik Hallgren" userId="fe1acf6b-cd5e-4117-97e6-66e4706f9132" providerId="ADAL" clId="{E883560C-19A0-4C02-A81B-E6E5DCB39D55}" dt="2025-08-14T13:38:24.892" v="11" actId="478"/>
          <ac:picMkLst>
            <pc:docMk/>
            <pc:sldMk cId="4045623395" sldId="1037"/>
            <ac:picMk id="4" creationId="{50D8DBB6-D482-B560-C7CA-ED0EC44B2558}"/>
          </ac:picMkLst>
        </pc:picChg>
        <pc:picChg chg="add del mod">
          <ac:chgData name="Erik Hallgren" userId="fe1acf6b-cd5e-4117-97e6-66e4706f9132" providerId="ADAL" clId="{E883560C-19A0-4C02-A81B-E6E5DCB39D55}" dt="2025-08-14T14:23:52.161" v="91" actId="478"/>
          <ac:picMkLst>
            <pc:docMk/>
            <pc:sldMk cId="4045623395" sldId="1037"/>
            <ac:picMk id="10" creationId="{4B56BBC7-D774-F3E3-EB9C-B7F887D5BA3C}"/>
          </ac:picMkLst>
        </pc:picChg>
        <pc:picChg chg="add mod modCrop">
          <ac:chgData name="Erik Hallgren" userId="fe1acf6b-cd5e-4117-97e6-66e4706f9132" providerId="ADAL" clId="{E883560C-19A0-4C02-A81B-E6E5DCB39D55}" dt="2025-08-14T14:25:14.491" v="100" actId="1076"/>
          <ac:picMkLst>
            <pc:docMk/>
            <pc:sldMk cId="4045623395" sldId="1037"/>
            <ac:picMk id="13" creationId="{43D516C2-100C-710D-AECC-FB4ADD6E4229}"/>
          </ac:picMkLst>
        </pc:picChg>
        <pc:picChg chg="mod">
          <ac:chgData name="Erik Hallgren" userId="fe1acf6b-cd5e-4117-97e6-66e4706f9132" providerId="ADAL" clId="{E883560C-19A0-4C02-A81B-E6E5DCB39D55}" dt="2025-08-14T13:40:15.325" v="43" actId="34135"/>
          <ac:picMkLst>
            <pc:docMk/>
            <pc:sldMk cId="4045623395" sldId="1037"/>
            <ac:picMk id="23" creationId="{1FA738A1-D2D1-9299-CBE4-C84183E1617B}"/>
          </ac:picMkLst>
        </pc:picChg>
        <pc:cxnChg chg="mod">
          <ac:chgData name="Erik Hallgren" userId="fe1acf6b-cd5e-4117-97e6-66e4706f9132" providerId="ADAL" clId="{E883560C-19A0-4C02-A81B-E6E5DCB39D55}" dt="2025-08-14T13:40:05.169" v="40" actId="34135"/>
          <ac:cxnSpMkLst>
            <pc:docMk/>
            <pc:sldMk cId="4045623395" sldId="1037"/>
            <ac:cxnSpMk id="17" creationId="{E70F1C05-0AF1-E21C-AEA2-B4A4294FE232}"/>
          </ac:cxnSpMkLst>
        </pc:cxnChg>
      </pc:sldChg>
      <pc:sldChg chg="del">
        <pc:chgData name="Erik Hallgren" userId="fe1acf6b-cd5e-4117-97e6-66e4706f9132" providerId="ADAL" clId="{E883560C-19A0-4C02-A81B-E6E5DCB39D55}" dt="2025-08-14T14:16:58.128" v="67" actId="2696"/>
        <pc:sldMkLst>
          <pc:docMk/>
          <pc:sldMk cId="1225259515" sldId="1038"/>
        </pc:sldMkLst>
      </pc:sldChg>
      <pc:sldChg chg="addSp delSp modSp add mod">
        <pc:chgData name="Erik Hallgren" userId="fe1acf6b-cd5e-4117-97e6-66e4706f9132" providerId="ADAL" clId="{E883560C-19A0-4C02-A81B-E6E5DCB39D55}" dt="2025-08-14T20:16:00.481" v="228" actId="1076"/>
        <pc:sldMkLst>
          <pc:docMk/>
          <pc:sldMk cId="4071256069" sldId="1038"/>
        </pc:sldMkLst>
        <pc:spChg chg="del">
          <ac:chgData name="Erik Hallgren" userId="fe1acf6b-cd5e-4117-97e6-66e4706f9132" providerId="ADAL" clId="{E883560C-19A0-4C02-A81B-E6E5DCB39D55}" dt="2025-08-14T20:15:25.864" v="220" actId="478"/>
          <ac:spMkLst>
            <pc:docMk/>
            <pc:sldMk cId="4071256069" sldId="1038"/>
            <ac:spMk id="2" creationId="{60D331E5-2844-7AEF-C7E7-4F1B8BC50695}"/>
          </ac:spMkLst>
        </pc:spChg>
        <pc:spChg chg="del">
          <ac:chgData name="Erik Hallgren" userId="fe1acf6b-cd5e-4117-97e6-66e4706f9132" providerId="ADAL" clId="{E883560C-19A0-4C02-A81B-E6E5DCB39D55}" dt="2025-08-14T20:15:19.035" v="217" actId="478"/>
          <ac:spMkLst>
            <pc:docMk/>
            <pc:sldMk cId="4071256069" sldId="1038"/>
            <ac:spMk id="3" creationId="{1BB45092-6203-9D60-224A-DD599E42AB0D}"/>
          </ac:spMkLst>
        </pc:spChg>
        <pc:spChg chg="add del mod">
          <ac:chgData name="Erik Hallgren" userId="fe1acf6b-cd5e-4117-97e6-66e4706f9132" providerId="ADAL" clId="{E883560C-19A0-4C02-A81B-E6E5DCB39D55}" dt="2025-08-14T20:15:23.079" v="218" actId="478"/>
          <ac:spMkLst>
            <pc:docMk/>
            <pc:sldMk cId="4071256069" sldId="1038"/>
            <ac:spMk id="5" creationId="{D4664FAC-2A40-9136-2554-4EE7490CA1F4}"/>
          </ac:spMkLst>
        </pc:spChg>
        <pc:spChg chg="add del mod">
          <ac:chgData name="Erik Hallgren" userId="fe1acf6b-cd5e-4117-97e6-66e4706f9132" providerId="ADAL" clId="{E883560C-19A0-4C02-A81B-E6E5DCB39D55}" dt="2025-08-14T20:15:28.890" v="221" actId="478"/>
          <ac:spMkLst>
            <pc:docMk/>
            <pc:sldMk cId="4071256069" sldId="1038"/>
            <ac:spMk id="7" creationId="{2395B4EA-383E-C7EB-4EED-0B2972B782AB}"/>
          </ac:spMkLst>
        </pc:spChg>
        <pc:picChg chg="mod">
          <ac:chgData name="Erik Hallgren" userId="fe1acf6b-cd5e-4117-97e6-66e4706f9132" providerId="ADAL" clId="{E883560C-19A0-4C02-A81B-E6E5DCB39D55}" dt="2025-08-14T20:16:00.481" v="228" actId="1076"/>
          <ac:picMkLst>
            <pc:docMk/>
            <pc:sldMk cId="4071256069" sldId="1038"/>
            <ac:picMk id="1026" creationId="{64164D08-9C11-4632-7CFC-4EDC88602735}"/>
          </ac:picMkLst>
        </pc:picChg>
      </pc:sldChg>
      <pc:sldChg chg="del">
        <pc:chgData name="Erik Hallgren" userId="fe1acf6b-cd5e-4117-97e6-66e4706f9132" providerId="ADAL" clId="{E883560C-19A0-4C02-A81B-E6E5DCB39D55}" dt="2025-08-14T14:16:58.128" v="67" actId="2696"/>
        <pc:sldMkLst>
          <pc:docMk/>
          <pc:sldMk cId="3757566105" sldId="1039"/>
        </pc:sldMkLst>
      </pc:sldChg>
      <pc:sldChg chg="del">
        <pc:chgData name="Erik Hallgren" userId="fe1acf6b-cd5e-4117-97e6-66e4706f9132" providerId="ADAL" clId="{E883560C-19A0-4C02-A81B-E6E5DCB39D55}" dt="2025-08-14T14:16:58.128" v="67" actId="2696"/>
        <pc:sldMkLst>
          <pc:docMk/>
          <pc:sldMk cId="48444282" sldId="1040"/>
        </pc:sldMkLst>
      </pc:sldChg>
      <pc:sldChg chg="del">
        <pc:chgData name="Erik Hallgren" userId="fe1acf6b-cd5e-4117-97e6-66e4706f9132" providerId="ADAL" clId="{E883560C-19A0-4C02-A81B-E6E5DCB39D55}" dt="2025-08-14T14:16:58.128" v="67" actId="2696"/>
        <pc:sldMkLst>
          <pc:docMk/>
          <pc:sldMk cId="1279797478" sldId="1041"/>
        </pc:sldMkLst>
      </pc:sldChg>
      <pc:sldMasterChg chg="delSldLayout">
        <pc:chgData name="Erik Hallgren" userId="fe1acf6b-cd5e-4117-97e6-66e4706f9132" providerId="ADAL" clId="{E883560C-19A0-4C02-A81B-E6E5DCB39D55}" dt="2025-08-14T14:16:58.128" v="67" actId="2696"/>
        <pc:sldMasterMkLst>
          <pc:docMk/>
          <pc:sldMasterMk cId="2936288534" sldId="2147484198"/>
        </pc:sldMasterMkLst>
        <pc:sldLayoutChg chg="del">
          <pc:chgData name="Erik Hallgren" userId="fe1acf6b-cd5e-4117-97e6-66e4706f9132" providerId="ADAL" clId="{E883560C-19A0-4C02-A81B-E6E5DCB39D55}" dt="2025-08-14T14:16:58.128" v="67" actId="2696"/>
          <pc:sldLayoutMkLst>
            <pc:docMk/>
            <pc:sldMasterMk cId="2936288534" sldId="2147484198"/>
            <pc:sldLayoutMk cId="2422909756" sldId="2147484233"/>
          </pc:sldLayoutMkLst>
        </pc:sldLayoutChg>
        <pc:sldLayoutChg chg="del">
          <pc:chgData name="Erik Hallgren" userId="fe1acf6b-cd5e-4117-97e6-66e4706f9132" providerId="ADAL" clId="{E883560C-19A0-4C02-A81B-E6E5DCB39D55}" dt="2025-08-14T14:16:58.128" v="67" actId="2696"/>
          <pc:sldLayoutMkLst>
            <pc:docMk/>
            <pc:sldMasterMk cId="2936288534" sldId="2147484198"/>
            <pc:sldLayoutMk cId="808221645" sldId="2147484260"/>
          </pc:sldLayoutMkLst>
        </pc:sldLayoutChg>
        <pc:sldLayoutChg chg="del">
          <pc:chgData name="Erik Hallgren" userId="fe1acf6b-cd5e-4117-97e6-66e4706f9132" providerId="ADAL" clId="{E883560C-19A0-4C02-A81B-E6E5DCB39D55}" dt="2025-08-14T13:40:28.201" v="46" actId="47"/>
          <pc:sldLayoutMkLst>
            <pc:docMk/>
            <pc:sldMasterMk cId="2936288534" sldId="2147484198"/>
            <pc:sldLayoutMk cId="4235424803" sldId="2147484266"/>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ErikHallgren\Downloads\ITSM_Roadmap_Gantt_Chart_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1">
                    <a:lumMod val="75000"/>
                    <a:lumOff val="25000"/>
                  </a:schemeClr>
                </a:solidFill>
                <a:latin typeface="Arial" panose="020B0604020202020204" pitchFamily="34" charset="0"/>
                <a:cs typeface="Arial" panose="020B0604020202020204" pitchFamily="34" charset="0"/>
              </a:rPr>
              <a:t>ITSM Gantt Chart</a:t>
            </a:r>
          </a:p>
        </c:rich>
      </c:tx>
      <c:overlay val="0"/>
    </c:title>
    <c:autoTitleDeleted val="0"/>
    <c:plotArea>
      <c:layout/>
      <c:barChart>
        <c:barDir val="bar"/>
        <c:grouping val="clustered"/>
        <c:varyColors val="0"/>
        <c:ser>
          <c:idx val="0"/>
          <c:order val="0"/>
          <c:tx>
            <c:strRef>
              <c:f>'Gantt Chart Data'!$F$1</c:f>
              <c:strCache>
                <c:ptCount val="1"/>
                <c:pt idx="0">
                  <c:v>Start Offset</c:v>
                </c:pt>
              </c:strCache>
            </c:strRef>
          </c:tx>
          <c:spPr>
            <a:ln>
              <a:prstDash val="solid"/>
            </a:ln>
          </c:spPr>
          <c:invertIfNegative val="0"/>
          <c:cat>
            <c:strRef>
              <c:f>'Gantt Chart Data'!$A$2:$A$6</c:f>
              <c:strCache>
                <c:ptCount val="5"/>
                <c:pt idx="0">
                  <c:v>Define Strategy</c:v>
                </c:pt>
                <c:pt idx="1">
                  <c:v>Develop Timeline</c:v>
                </c:pt>
                <c:pt idx="2">
                  <c:v>Prioritize Initiatives</c:v>
                </c:pt>
                <c:pt idx="3">
                  <c:v>Change Management</c:v>
                </c:pt>
                <c:pt idx="4">
                  <c:v>Evaluate Current State</c:v>
                </c:pt>
              </c:strCache>
            </c:strRef>
          </c:cat>
          <c:val>
            <c:numRef>
              <c:f>'Gantt Chart Data'!$F$2:$F$6</c:f>
              <c:numCache>
                <c:formatCode>General</c:formatCode>
                <c:ptCount val="5"/>
                <c:pt idx="0">
                  <c:v>0</c:v>
                </c:pt>
                <c:pt idx="1">
                  <c:v>31</c:v>
                </c:pt>
                <c:pt idx="2">
                  <c:v>59</c:v>
                </c:pt>
                <c:pt idx="3">
                  <c:v>90</c:v>
                </c:pt>
                <c:pt idx="4">
                  <c:v>120</c:v>
                </c:pt>
              </c:numCache>
            </c:numRef>
          </c:val>
          <c:extLst>
            <c:ext xmlns:c16="http://schemas.microsoft.com/office/drawing/2014/chart" uri="{C3380CC4-5D6E-409C-BE32-E72D297353CC}">
              <c16:uniqueId val="{00000000-35A0-4D25-851C-0CD173592906}"/>
            </c:ext>
          </c:extLst>
        </c:ser>
        <c:ser>
          <c:idx val="1"/>
          <c:order val="1"/>
          <c:tx>
            <c:strRef>
              <c:f>'Gantt Chart Data'!$G$1</c:f>
              <c:strCache>
                <c:ptCount val="1"/>
                <c:pt idx="0">
                  <c:v>Dependency</c:v>
                </c:pt>
              </c:strCache>
            </c:strRef>
          </c:tx>
          <c:spPr>
            <a:ln>
              <a:prstDash val="solid"/>
            </a:ln>
          </c:spPr>
          <c:invertIfNegative val="0"/>
          <c:cat>
            <c:strRef>
              <c:f>'Gantt Chart Data'!$A$2:$A$6</c:f>
              <c:strCache>
                <c:ptCount val="5"/>
                <c:pt idx="0">
                  <c:v>Define Strategy</c:v>
                </c:pt>
                <c:pt idx="1">
                  <c:v>Develop Timeline</c:v>
                </c:pt>
                <c:pt idx="2">
                  <c:v>Prioritize Initiatives</c:v>
                </c:pt>
                <c:pt idx="3">
                  <c:v>Change Management</c:v>
                </c:pt>
                <c:pt idx="4">
                  <c:v>Evaluate Current State</c:v>
                </c:pt>
              </c:strCache>
            </c:strRef>
          </c:cat>
          <c:val>
            <c:numRef>
              <c:f>'Gantt Chart Data'!$G$2:$G$6</c:f>
              <c:numCache>
                <c:formatCode>General</c:formatCode>
                <c:ptCount val="5"/>
                <c:pt idx="0">
                  <c:v>58</c:v>
                </c:pt>
                <c:pt idx="1">
                  <c:v>58</c:v>
                </c:pt>
                <c:pt idx="2">
                  <c:v>60</c:v>
                </c:pt>
                <c:pt idx="3">
                  <c:v>60</c:v>
                </c:pt>
                <c:pt idx="4">
                  <c:v>60</c:v>
                </c:pt>
              </c:numCache>
            </c:numRef>
          </c:val>
          <c:extLst>
            <c:ext xmlns:c16="http://schemas.microsoft.com/office/drawing/2014/chart" uri="{C3380CC4-5D6E-409C-BE32-E72D297353CC}">
              <c16:uniqueId val="{00000001-35A0-4D25-851C-0CD173592906}"/>
            </c:ext>
          </c:extLst>
        </c:ser>
        <c:dLbls>
          <c:showLegendKey val="0"/>
          <c:showVal val="0"/>
          <c:showCatName val="0"/>
          <c:showSerName val="0"/>
          <c:showPercent val="0"/>
          <c:showBubbleSize val="0"/>
        </c:dLbls>
        <c:gapWidth val="150"/>
        <c:axId val="10"/>
        <c:axId val="100"/>
      </c:barChart>
      <c:catAx>
        <c:axId val="10"/>
        <c:scaling>
          <c:orientation val="minMax"/>
        </c:scaling>
        <c:delete val="0"/>
        <c:axPos val="l"/>
        <c:title>
          <c:tx>
            <c:rich>
              <a:bodyPr/>
              <a:lstStyle/>
              <a:p>
                <a:pPr>
                  <a:defRPr>
                    <a:solidFill>
                      <a:schemeClr val="tx1">
                        <a:lumMod val="75000"/>
                        <a:lumOff val="25000"/>
                      </a:schemeClr>
                    </a:solidFill>
                  </a:defRPr>
                </a:pPr>
                <a:r>
                  <a:rPr lang="en-US" dirty="0">
                    <a:solidFill>
                      <a:schemeClr val="tx1">
                        <a:lumMod val="75000"/>
                        <a:lumOff val="25000"/>
                      </a:schemeClr>
                    </a:solidFill>
                    <a:latin typeface="Arial" panose="020B0604020202020204" pitchFamily="34" charset="0"/>
                    <a:cs typeface="Arial" panose="020B0604020202020204" pitchFamily="34" charset="0"/>
                  </a:rPr>
                  <a:t>Days from Start</a:t>
                </a:r>
              </a:p>
            </c:rich>
          </c:tx>
          <c:overlay val="0"/>
        </c:title>
        <c:numFmt formatCode="General" sourceLinked="1"/>
        <c:majorTickMark val="none"/>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00"/>
        <c:crosses val="autoZero"/>
        <c:auto val="0"/>
        <c:lblAlgn val="ctr"/>
        <c:lblOffset val="100"/>
        <c:noMultiLvlLbl val="0"/>
      </c:catAx>
      <c:valAx>
        <c:axId val="100"/>
        <c:scaling>
          <c:orientation val="minMax"/>
        </c:scaling>
        <c:delete val="0"/>
        <c:axPos val="b"/>
        <c:majorGridlines/>
        <c:title>
          <c:tx>
            <c:rich>
              <a:bodyPr/>
              <a:lstStyle/>
              <a:p>
                <a:pPr>
                  <a:defRPr>
                    <a:solidFill>
                      <a:schemeClr val="tx1">
                        <a:lumMod val="75000"/>
                        <a:lumOff val="25000"/>
                      </a:schemeClr>
                    </a:solidFill>
                  </a:defRPr>
                </a:pPr>
                <a:r>
                  <a:rPr lang="en-US" dirty="0">
                    <a:solidFill>
                      <a:schemeClr val="tx1">
                        <a:lumMod val="75000"/>
                        <a:lumOff val="25000"/>
                      </a:schemeClr>
                    </a:solidFill>
                    <a:latin typeface="Arial" panose="020B0604020202020204" pitchFamily="34" charset="0"/>
                    <a:cs typeface="Arial" panose="020B0604020202020204" pitchFamily="34" charset="0"/>
                  </a:rPr>
                  <a:t>Tasks</a:t>
                </a:r>
              </a:p>
            </c:rich>
          </c:tx>
          <c:overlay val="0"/>
        </c:title>
        <c:numFmt formatCode="General" sourceLinked="1"/>
        <c:majorTickMark val="none"/>
        <c:minorTickMark val="none"/>
        <c:tickLblPos val="nextTo"/>
        <c:crossAx val="10"/>
        <c:crosses val="autoZero"/>
        <c:crossBetween val="between"/>
      </c:valAx>
    </c:plotArea>
    <c:legend>
      <c:legendPos val="r"/>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18781-FBF9-354C-A025-C49C596164BA}" type="datetimeFigureOut">
              <a:rPr lang="en-US" smtClean="0">
                <a:latin typeface="Arial" panose="020B0604020202020204" pitchFamily="34" charset="0"/>
              </a:rPr>
              <a:t>8/14/2025</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4EF74-8826-BD43-B880-7A8566D08AFF}"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08FFD40-13C9-7B48-A0BE-E251E1E33FE5}" type="datetimeFigureOut">
              <a:rPr lang="en-US" smtClean="0"/>
              <a:pPr/>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6F8E2375-F1B1-284C-A827-B0E603FDBDD8}" type="slidenum">
              <a:rPr lang="en-US" smtClean="0"/>
              <a:pPr/>
              <a:t>‹#›</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DC170-982C-6F3A-0D54-8C75E89FA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65F25-9E20-F7B4-9CC9-17027BB84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7DCA0-523E-8934-CD6B-A31BE9DE6E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[Andy]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and thank you for attending our session on Driving Growth with Customer Service and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 Andy Walsh and I’m the Chief Operating Officer at Vivantio, at Vivantio we have been developing Service Management software in the UK since 2003 focusing on Customer Service Management, IT Service Management and service management across the whole enterprise. I’ve been with Vivantio pretty much since the start of the journey for myself and the company over the last 19 years and it has been fascinating to see how customer service both internal and external has evolved over that time and we will be talking about certain aspects of that in this session today.</a:t>
            </a:r>
            <a:endParaRPr lang="en-US" dirty="0">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828171-B618-3C0B-BD50-C1443E89C511}"/>
              </a:ext>
            </a:extLst>
          </p:cNvPr>
          <p:cNvSpPr>
            <a:spLocks noGrp="1"/>
          </p:cNvSpPr>
          <p:nvPr>
            <p:ph type="sldNum" sz="quarter" idx="10"/>
          </p:nvPr>
        </p:nvSpPr>
        <p:spPr/>
        <p:txBody>
          <a:bodyPr/>
          <a:lstStyle/>
          <a:p>
            <a:fld id="{6F8E2375-F1B1-284C-A827-B0E603FDBDD8}" type="slidenum">
              <a:rPr lang="en-US" smtClean="0"/>
              <a:t>1</a:t>
            </a:fld>
            <a:endParaRPr lang="en-US"/>
          </a:p>
        </p:txBody>
      </p:sp>
    </p:spTree>
    <p:extLst>
      <p:ext uri="{BB962C8B-B14F-4D97-AF65-F5344CB8AC3E}">
        <p14:creationId xmlns:p14="http://schemas.microsoft.com/office/powerpoint/2010/main" val="147744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9420" y="946702"/>
            <a:ext cx="4066580" cy="1249845"/>
          </a:xfrm>
        </p:spPr>
        <p:txBody>
          <a:bodyPr/>
          <a:lstStyle/>
          <a:p>
            <a:r>
              <a:rPr lang="en-US"/>
              <a:t>Click to edit Master title style</a:t>
            </a:r>
          </a:p>
        </p:txBody>
      </p:sp>
      <p:sp>
        <p:nvSpPr>
          <p:cNvPr id="4" name="Picture Placeholder 8"/>
          <p:cNvSpPr>
            <a:spLocks noGrp="1"/>
          </p:cNvSpPr>
          <p:nvPr>
            <p:ph type="pic" sz="quarter" idx="12"/>
          </p:nvPr>
        </p:nvSpPr>
        <p:spPr>
          <a:xfrm>
            <a:off x="202942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2228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0"/>
            <a:ext cx="5080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008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2032000" y="0"/>
            <a:ext cx="4064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8620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4572000"/>
            <a:ext cx="5080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1761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2032000" y="0"/>
            <a:ext cx="3058160" cy="4572000"/>
          </a:xfrm>
          <a:prstGeom prst="rect">
            <a:avLst/>
          </a:prstGeom>
          <a:gradFill>
            <a:gsLst>
              <a:gs pos="0">
                <a:schemeClr val="tx1">
                  <a:alpha val="40000"/>
                </a:schemeClr>
              </a:gs>
              <a:gs pos="99000">
                <a:schemeClr val="tx1">
                  <a:alpha val="20000"/>
                </a:schemeClr>
              </a:gs>
            </a:gsLst>
            <a:lin ang="5400000" scaled="1"/>
          </a:gra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
        <p:nvSpPr>
          <p:cNvPr id="5" name="Picture Placeholder 8"/>
          <p:cNvSpPr>
            <a:spLocks noGrp="1"/>
          </p:cNvSpPr>
          <p:nvPr>
            <p:ph type="pic" sz="quarter" idx="14"/>
          </p:nvPr>
        </p:nvSpPr>
        <p:spPr>
          <a:xfrm>
            <a:off x="5090160" y="4572000"/>
            <a:ext cx="710184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432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1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2120055"/>
          </a:xfrm>
        </p:spPr>
        <p:txBody>
          <a:bodyPr/>
          <a:lstStyle/>
          <a:p>
            <a:r>
              <a:rPr lang="en-US"/>
              <a:t>Click to edit Master title style</a:t>
            </a:r>
          </a:p>
        </p:txBody>
      </p:sp>
      <p:sp>
        <p:nvSpPr>
          <p:cNvPr id="4"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14768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
        <p:nvSpPr>
          <p:cNvPr id="4" name="Picture Placeholder 8"/>
          <p:cNvSpPr>
            <a:spLocks noGrp="1"/>
          </p:cNvSpPr>
          <p:nvPr>
            <p:ph type="pic" sz="quarter" idx="12"/>
          </p:nvPr>
        </p:nvSpPr>
        <p:spPr>
          <a:xfrm>
            <a:off x="202184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p:spPr>
        <p:txBody>
          <a:bodyPr/>
          <a:lstStyle/>
          <a:p>
            <a:r>
              <a:rPr lang="en-US"/>
              <a:t>Click to edit Master title style</a:t>
            </a:r>
          </a:p>
        </p:txBody>
      </p:sp>
      <p:sp>
        <p:nvSpPr>
          <p:cNvPr id="6" name="Picture Placeholder 8"/>
          <p:cNvSpPr>
            <a:spLocks noGrp="1"/>
          </p:cNvSpPr>
          <p:nvPr>
            <p:ph type="pic" sz="quarter" idx="14"/>
          </p:nvPr>
        </p:nvSpPr>
        <p:spPr>
          <a:xfrm>
            <a:off x="6085841" y="568960"/>
            <a:ext cx="6106159" cy="4003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
        <p:nvSpPr>
          <p:cNvPr id="5" name="Picture Placeholder 8"/>
          <p:cNvSpPr>
            <a:spLocks noGrp="1"/>
          </p:cNvSpPr>
          <p:nvPr>
            <p:ph type="pic" sz="quarter" idx="13"/>
          </p:nvPr>
        </p:nvSpPr>
        <p:spPr>
          <a:xfrm>
            <a:off x="3058160" y="4572000"/>
            <a:ext cx="506984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5078852" y="0"/>
            <a:ext cx="3059307" cy="228997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10" name="Picture Placeholder 8"/>
          <p:cNvSpPr>
            <a:spLocks noGrp="1"/>
          </p:cNvSpPr>
          <p:nvPr>
            <p:ph type="pic" sz="quarter" idx="15"/>
          </p:nvPr>
        </p:nvSpPr>
        <p:spPr>
          <a:xfrm>
            <a:off x="4672452" y="2289977"/>
            <a:ext cx="3059307" cy="2289977"/>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
        <p:nvSpPr>
          <p:cNvPr id="11" name="Picture Placeholder 8"/>
          <p:cNvSpPr>
            <a:spLocks noGrp="1"/>
          </p:cNvSpPr>
          <p:nvPr>
            <p:ph type="pic" sz="quarter" idx="16"/>
          </p:nvPr>
        </p:nvSpPr>
        <p:spPr>
          <a:xfrm>
            <a:off x="5078852" y="4578183"/>
            <a:ext cx="3059307" cy="228997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3710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9"/>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10"/>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2026762" y="0"/>
            <a:ext cx="10165237"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83401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4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8"/>
          <p:cNvSpPr>
            <a:spLocks noGrp="1"/>
          </p:cNvSpPr>
          <p:nvPr>
            <p:ph type="pic" sz="quarter" idx="14"/>
          </p:nvPr>
        </p:nvSpPr>
        <p:spPr>
          <a:xfrm>
            <a:off x="6360158" y="3429000"/>
            <a:ext cx="4821363" cy="2860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
        <p:nvSpPr>
          <p:cNvPr id="8" name="Picture Placeholder 8"/>
          <p:cNvSpPr>
            <a:spLocks noGrp="1"/>
          </p:cNvSpPr>
          <p:nvPr>
            <p:ph type="pic" sz="quarter" idx="18"/>
          </p:nvPr>
        </p:nvSpPr>
        <p:spPr>
          <a:xfrm>
            <a:off x="2028823" y="3429000"/>
            <a:ext cx="4067177" cy="2860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8047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7"/>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7" name="Picture Placeholder 8"/>
          <p:cNvSpPr>
            <a:spLocks noGrp="1"/>
          </p:cNvSpPr>
          <p:nvPr>
            <p:ph type="pic" sz="quarter" idx="15"/>
          </p:nvPr>
        </p:nvSpPr>
        <p:spPr>
          <a:xfrm>
            <a:off x="2030852" y="1152057"/>
            <a:ext cx="1800000" cy="1800000"/>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6484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900"/>
                                  </p:stCondLst>
                                  <p:childTnLst>
                                    <p:animScale>
                                      <p:cBhvr>
                                        <p:cTn id="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4"/>
          </p:nvPr>
        </p:nvSpPr>
        <p:spPr>
          <a:xfrm>
            <a:off x="4009700" y="2151595"/>
            <a:ext cx="2104615" cy="2104615"/>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
        <p:nvSpPr>
          <p:cNvPr id="4" name="Picture Placeholder 8"/>
          <p:cNvSpPr>
            <a:spLocks noGrp="1"/>
          </p:cNvSpPr>
          <p:nvPr>
            <p:ph type="pic" sz="quarter" idx="13"/>
          </p:nvPr>
        </p:nvSpPr>
        <p:spPr>
          <a:xfrm>
            <a:off x="6398115" y="2151595"/>
            <a:ext cx="2104615" cy="2104615"/>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p:cNvSpPr>
            <a:spLocks noGrp="1"/>
          </p:cNvSpPr>
          <p:nvPr>
            <p:ph type="pic" sz="quarter" idx="15"/>
          </p:nvPr>
        </p:nvSpPr>
        <p:spPr>
          <a:xfrm>
            <a:off x="8786530" y="2151595"/>
            <a:ext cx="2104615" cy="2104615"/>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Picture Placeholder 8"/>
          <p:cNvSpPr>
            <a:spLocks noGrp="1"/>
          </p:cNvSpPr>
          <p:nvPr>
            <p:ph type="pic" sz="quarter" idx="18"/>
          </p:nvPr>
        </p:nvSpPr>
        <p:spPr>
          <a:xfrm>
            <a:off x="1621285" y="2148390"/>
            <a:ext cx="2104615" cy="2104615"/>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6417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8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1800"/>
                                  </p:stCondLst>
                                  <p:childTnLst>
                                    <p:animScale>
                                      <p:cBhvr>
                                        <p:cTn id="9" dur="500" fill="hold"/>
                                        <p:tgtEl>
                                          <p:spTgt spid="5"/>
                                        </p:tgtEl>
                                      </p:cBhvr>
                                      <p:by x="105000" y="105000"/>
                                    </p:animScale>
                                  </p:childTnLst>
                                </p:cTn>
                              </p:par>
                              <p:par>
                                <p:cTn id="10" presetID="22" presetClass="entr" presetSubtype="8" fill="hold" grpId="0" nodeType="withEffect">
                                  <p:stCondLst>
                                    <p:cond delay="11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3"/>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animBg="1"/>
      <p:bldP spid="7"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1_Title Slide">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184904" y="1517904"/>
            <a:ext cx="3822192" cy="3822192"/>
          </a:xfrm>
          <a:custGeom>
            <a:avLst/>
            <a:gdLst>
              <a:gd name="connsiteX0" fmla="*/ 1911096 w 3822192"/>
              <a:gd name="connsiteY0" fmla="*/ 955548 h 3822192"/>
              <a:gd name="connsiteX1" fmla="*/ 955548 w 3822192"/>
              <a:gd name="connsiteY1" fmla="*/ 1911096 h 3822192"/>
              <a:gd name="connsiteX2" fmla="*/ 1911096 w 3822192"/>
              <a:gd name="connsiteY2" fmla="*/ 2866644 h 3822192"/>
              <a:gd name="connsiteX3" fmla="*/ 2866644 w 3822192"/>
              <a:gd name="connsiteY3" fmla="*/ 1911096 h 3822192"/>
              <a:gd name="connsiteX4" fmla="*/ 1911096 w 3822192"/>
              <a:gd name="connsiteY4" fmla="*/ 955548 h 3822192"/>
              <a:gd name="connsiteX5" fmla="*/ 1911096 w 3822192"/>
              <a:gd name="connsiteY5" fmla="*/ 0 h 3822192"/>
              <a:gd name="connsiteX6" fmla="*/ 3822192 w 3822192"/>
              <a:gd name="connsiteY6" fmla="*/ 1911096 h 3822192"/>
              <a:gd name="connsiteX7" fmla="*/ 1911096 w 3822192"/>
              <a:gd name="connsiteY7" fmla="*/ 3822192 h 3822192"/>
              <a:gd name="connsiteX8" fmla="*/ 0 w 3822192"/>
              <a:gd name="connsiteY8" fmla="*/ 1911096 h 3822192"/>
              <a:gd name="connsiteX9" fmla="*/ 1911096 w 3822192"/>
              <a:gd name="connsiteY9" fmla="*/ 0 h 382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2192" h="3822192">
                <a:moveTo>
                  <a:pt x="1911096" y="955548"/>
                </a:moveTo>
                <a:cubicBezTo>
                  <a:pt x="1383361" y="955548"/>
                  <a:pt x="955548" y="1383361"/>
                  <a:pt x="955548" y="1911096"/>
                </a:cubicBezTo>
                <a:cubicBezTo>
                  <a:pt x="955548" y="2438831"/>
                  <a:pt x="1383361" y="2866644"/>
                  <a:pt x="1911096" y="2866644"/>
                </a:cubicBezTo>
                <a:cubicBezTo>
                  <a:pt x="2438831" y="2866644"/>
                  <a:pt x="2866644" y="2438831"/>
                  <a:pt x="2866644" y="1911096"/>
                </a:cubicBezTo>
                <a:cubicBezTo>
                  <a:pt x="2866644" y="1383361"/>
                  <a:pt x="2438831" y="955548"/>
                  <a:pt x="1911096" y="955548"/>
                </a:cubicBezTo>
                <a:close/>
                <a:moveTo>
                  <a:pt x="1911096" y="0"/>
                </a:moveTo>
                <a:cubicBezTo>
                  <a:pt x="2966565" y="0"/>
                  <a:pt x="3822192" y="855627"/>
                  <a:pt x="3822192" y="1911096"/>
                </a:cubicBezTo>
                <a:cubicBezTo>
                  <a:pt x="3822192" y="2966565"/>
                  <a:pt x="2966565" y="3822192"/>
                  <a:pt x="1911096" y="3822192"/>
                </a:cubicBezTo>
                <a:cubicBezTo>
                  <a:pt x="855627" y="3822192"/>
                  <a:pt x="0" y="2966565"/>
                  <a:pt x="0" y="1911096"/>
                </a:cubicBezTo>
                <a:cubicBezTo>
                  <a:pt x="0" y="855627"/>
                  <a:pt x="855627" y="0"/>
                  <a:pt x="1911096" y="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361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B31180B-D27B-49BA-B411-1ED0D6A231CA}"/>
              </a:ext>
            </a:extLst>
          </p:cNvPr>
          <p:cNvSpPr>
            <a:spLocks noGrp="1"/>
          </p:cNvSpPr>
          <p:nvPr>
            <p:ph type="pic" sz="quarter" idx="30"/>
          </p:nvPr>
        </p:nvSpPr>
        <p:spPr>
          <a:xfrm>
            <a:off x="2027300" y="1125538"/>
            <a:ext cx="2303462"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2E1553D6-1DEC-4C3C-9DE1-9BDD1DD62804}"/>
              </a:ext>
            </a:extLst>
          </p:cNvPr>
          <p:cNvSpPr>
            <a:spLocks noGrp="1"/>
          </p:cNvSpPr>
          <p:nvPr>
            <p:ph type="pic" sz="quarter" idx="31"/>
          </p:nvPr>
        </p:nvSpPr>
        <p:spPr>
          <a:xfrm>
            <a:off x="2027300" y="3575957"/>
            <a:ext cx="2830450"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607B0349-B996-4D43-A51A-890FFA32862D}"/>
              </a:ext>
            </a:extLst>
          </p:cNvPr>
          <p:cNvSpPr>
            <a:spLocks noGrp="1"/>
          </p:cNvSpPr>
          <p:nvPr>
            <p:ph type="pic" sz="quarter" idx="33"/>
          </p:nvPr>
        </p:nvSpPr>
        <p:spPr>
          <a:xfrm>
            <a:off x="8342374" y="3575957"/>
            <a:ext cx="2830450"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Picture Placeholder 8">
            <a:extLst>
              <a:ext uri="{FF2B5EF4-FFF2-40B4-BE49-F238E27FC236}">
                <a16:creationId xmlns:a16="http://schemas.microsoft.com/office/drawing/2014/main" id="{B043AB8B-7EAE-409D-ACA6-7B218F1EF83D}"/>
              </a:ext>
            </a:extLst>
          </p:cNvPr>
          <p:cNvSpPr>
            <a:spLocks noGrp="1"/>
          </p:cNvSpPr>
          <p:nvPr>
            <p:ph type="pic" sz="quarter" idx="34"/>
          </p:nvPr>
        </p:nvSpPr>
        <p:spPr>
          <a:xfrm>
            <a:off x="6909542" y="1125538"/>
            <a:ext cx="4263283"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Picture Placeholder 8">
            <a:extLst>
              <a:ext uri="{FF2B5EF4-FFF2-40B4-BE49-F238E27FC236}">
                <a16:creationId xmlns:a16="http://schemas.microsoft.com/office/drawing/2014/main" id="{9189B9FD-5B0C-4540-9969-CDE20BD730F3}"/>
              </a:ext>
            </a:extLst>
          </p:cNvPr>
          <p:cNvSpPr>
            <a:spLocks noGrp="1"/>
          </p:cNvSpPr>
          <p:nvPr>
            <p:ph type="pic" sz="quarter" idx="35"/>
          </p:nvPr>
        </p:nvSpPr>
        <p:spPr>
          <a:xfrm>
            <a:off x="5007263" y="3575957"/>
            <a:ext cx="3185597"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817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0"/>
                                  </p:stCondLst>
                                  <p:childTnLst>
                                    <p:animScale>
                                      <p:cBhvr>
                                        <p:cTn id="9" dur="500" fill="hold"/>
                                        <p:tgtEl>
                                          <p:spTgt spid="3"/>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7"/>
                                        </p:tgtEl>
                                      </p:cBhvr>
                                      <p:by x="105000" y="105000"/>
                                    </p:animScale>
                                  </p:childTnLst>
                                </p:cTn>
                              </p:par>
                              <p:par>
                                <p:cTn id="15" presetID="22" presetClass="entr" presetSubtype="8" fill="hold" grpId="0" nodeType="withEffect">
                                  <p:stCondLst>
                                    <p:cond delay="13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6" presetClass="emph" presetSubtype="0" accel="50000" decel="50000" autoRev="1" fill="hold" grpId="1" nodeType="withEffect">
                                  <p:stCondLst>
                                    <p:cond delay="1300"/>
                                  </p:stCondLst>
                                  <p:childTnLst>
                                    <p:animScale>
                                      <p:cBhvr>
                                        <p:cTn id="19" dur="500" fill="hold"/>
                                        <p:tgtEl>
                                          <p:spTgt spid="4"/>
                                        </p:tgtEl>
                                      </p:cBhvr>
                                      <p:by x="105000" y="105000"/>
                                    </p:animScale>
                                  </p:childTnLst>
                                </p:cTn>
                              </p:par>
                              <p:par>
                                <p:cTn id="20" presetID="22" presetClass="entr" presetSubtype="8" fill="hold" grpId="0" nodeType="withEffect">
                                  <p:stCondLst>
                                    <p:cond delay="17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700"/>
                                  </p:stCondLst>
                                  <p:childTnLst>
                                    <p:animScale>
                                      <p:cBhvr>
                                        <p:cTn id="24" dur="500" fill="hold"/>
                                        <p:tgtEl>
                                          <p:spTgt spid="8"/>
                                        </p:tgtEl>
                                      </p:cBhvr>
                                      <p:by x="105000" y="105000"/>
                                    </p:animScale>
                                  </p:childTnLst>
                                </p:cTn>
                              </p:par>
                              <p:par>
                                <p:cTn id="25" presetID="22" presetClass="entr" presetSubtype="8" fill="hold" grpId="0" nodeType="withEffect">
                                  <p:stCondLst>
                                    <p:cond delay="21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6" presetClass="emph" presetSubtype="0" accel="50000" decel="50000" autoRev="1" fill="hold" grpId="1" nodeType="withEffect">
                                  <p:stCondLst>
                                    <p:cond delay="2100"/>
                                  </p:stCondLst>
                                  <p:childTnLst>
                                    <p:animScale>
                                      <p:cBhvr>
                                        <p:cTn id="2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P spid="8"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19B21D2-43BF-44BE-8F5F-2A5834A9A253}"/>
              </a:ext>
            </a:extLst>
          </p:cNvPr>
          <p:cNvSpPr>
            <a:spLocks noGrp="1"/>
          </p:cNvSpPr>
          <p:nvPr>
            <p:ph type="pic" sz="quarter" idx="30"/>
          </p:nvPr>
        </p:nvSpPr>
        <p:spPr>
          <a:xfrm>
            <a:off x="6095999" y="3429000"/>
            <a:ext cx="5076825"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69792BF1-2F1C-4104-963B-7CBA016ED877}"/>
              </a:ext>
            </a:extLst>
          </p:cNvPr>
          <p:cNvSpPr>
            <a:spLocks noGrp="1"/>
          </p:cNvSpPr>
          <p:nvPr>
            <p:ph type="pic" sz="quarter" idx="31"/>
          </p:nvPr>
        </p:nvSpPr>
        <p:spPr>
          <a:xfrm>
            <a:off x="2027238" y="0"/>
            <a:ext cx="4068761"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0422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4"/>
                                        </p:tgtEl>
                                      </p:cBhvr>
                                      <p:by x="105000" y="105000"/>
                                    </p:animScale>
                                  </p:childTnLst>
                                </p:cTn>
                              </p:par>
                              <p:par>
                                <p:cTn id="10" presetID="22" presetClass="entr" presetSubtype="8"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20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970202" y="0"/>
            <a:ext cx="10221798"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B6F0C670-BB95-47F5-BB08-C913FD10E415}"/>
              </a:ext>
            </a:extLst>
          </p:cNvPr>
          <p:cNvSpPr>
            <a:spLocks noGrp="1"/>
          </p:cNvSpPr>
          <p:nvPr>
            <p:ph type="pic" sz="quarter" idx="31"/>
          </p:nvPr>
        </p:nvSpPr>
        <p:spPr>
          <a:xfrm>
            <a:off x="3035301" y="3429000"/>
            <a:ext cx="30607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4318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2028823" y="2426287"/>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8"/>
          <p:cNvSpPr>
            <a:spLocks noGrp="1"/>
          </p:cNvSpPr>
          <p:nvPr>
            <p:ph type="pic" sz="quarter" idx="13"/>
          </p:nvPr>
        </p:nvSpPr>
        <p:spPr>
          <a:xfrm>
            <a:off x="4344640" y="2426287"/>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0" name="Picture Placeholder 8"/>
          <p:cNvSpPr>
            <a:spLocks noGrp="1"/>
          </p:cNvSpPr>
          <p:nvPr>
            <p:ph type="pic" sz="quarter" idx="14"/>
          </p:nvPr>
        </p:nvSpPr>
        <p:spPr>
          <a:xfrm>
            <a:off x="6658870" y="2426287"/>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1" name="Picture Placeholder 8"/>
          <p:cNvSpPr>
            <a:spLocks noGrp="1"/>
          </p:cNvSpPr>
          <p:nvPr>
            <p:ph type="pic" sz="quarter" idx="15"/>
          </p:nvPr>
        </p:nvSpPr>
        <p:spPr>
          <a:xfrm>
            <a:off x="8976272" y="2426287"/>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28833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par>
                                <p:cTn id="20" presetID="22" presetClass="entr" presetSubtype="8"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0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986961"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2210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3035299" y="3429000"/>
            <a:ext cx="3060699" cy="3428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0" y="946702"/>
            <a:ext cx="4079681" cy="1249845"/>
          </a:xfrm>
        </p:spPr>
        <p:txBody>
          <a:bodyPr/>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p:nvPr>
        </p:nvSpPr>
        <p:spPr>
          <a:xfrm>
            <a:off x="3035299" y="1"/>
            <a:ext cx="3060699" cy="3428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9155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2009140" y="0"/>
            <a:ext cx="3058160" cy="6858000"/>
          </a:xfrm>
          <a:prstGeom prst="rect">
            <a:avLst/>
          </a:prstGeom>
          <a:solidFill>
            <a:schemeClr val="bg1"/>
          </a:solidFill>
          <a:ln>
            <a:noFill/>
          </a:ln>
          <a:effectLst/>
        </p:spPr>
        <p:txBody>
          <a:bodyPr wrap="square" anchor="ctr">
            <a:noAutofit/>
          </a:bodyPr>
          <a:lstStyle>
            <a:lvl1pPr algn="ctr">
              <a:defRPr sz="1200">
                <a:solidFill>
                  <a:schemeClr val="tx1"/>
                </a:solidFill>
              </a:defRPr>
            </a:lvl1pPr>
          </a:lstStyle>
          <a:p>
            <a:endParaRPr lang="en-US"/>
          </a:p>
        </p:txBody>
      </p:sp>
      <p:sp>
        <p:nvSpPr>
          <p:cNvPr id="6" name="Title 1">
            <a:extLst>
              <a:ext uri="{FF2B5EF4-FFF2-40B4-BE49-F238E27FC236}">
                <a16:creationId xmlns:a16="http://schemas.microsoft.com/office/drawing/2014/main" id="{6BA3C448-7127-4C1F-83F9-532BB7FF5ED7}"/>
              </a:ext>
            </a:extLst>
          </p:cNvPr>
          <p:cNvSpPr>
            <a:spLocks noGrp="1"/>
          </p:cNvSpPr>
          <p:nvPr>
            <p:ph type="title"/>
          </p:nvPr>
        </p:nvSpPr>
        <p:spPr>
          <a:xfrm>
            <a:off x="5067300" y="946702"/>
            <a:ext cx="6114221" cy="1249845"/>
          </a:xfrm>
        </p:spPr>
        <p:txBody>
          <a:bodyPr/>
          <a:lstStyle/>
          <a:p>
            <a:r>
              <a:rPr lang="en-US"/>
              <a:t>Click to edit Master title style</a:t>
            </a:r>
          </a:p>
        </p:txBody>
      </p:sp>
    </p:spTree>
    <p:extLst>
      <p:ext uri="{BB962C8B-B14F-4D97-AF65-F5344CB8AC3E}">
        <p14:creationId xmlns:p14="http://schemas.microsoft.com/office/powerpoint/2010/main" val="19751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5" name="Picture Placeholder 8"/>
          <p:cNvSpPr>
            <a:spLocks noGrp="1"/>
          </p:cNvSpPr>
          <p:nvPr>
            <p:ph type="pic" sz="quarter" idx="13"/>
          </p:nvPr>
        </p:nvSpPr>
        <p:spPr>
          <a:xfrm>
            <a:off x="2028825" y="3429000"/>
            <a:ext cx="4067176"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8756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6008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5" name="Picture Placeholder 8"/>
          <p:cNvSpPr>
            <a:spLocks noGrp="1"/>
          </p:cNvSpPr>
          <p:nvPr>
            <p:ph type="pic" sz="quarter" idx="13"/>
          </p:nvPr>
        </p:nvSpPr>
        <p:spPr>
          <a:xfrm>
            <a:off x="8124823" y="0"/>
            <a:ext cx="4067176"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9724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1980709" y="0"/>
            <a:ext cx="507682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6615953" y="558434"/>
            <a:ext cx="4560047" cy="1249845"/>
          </a:xfrm>
        </p:spPr>
        <p:txBody>
          <a:bodyPr/>
          <a:lstStyle/>
          <a:p>
            <a:r>
              <a:rPr lang="en-US"/>
              <a:t>Click to edit Master title style</a:t>
            </a:r>
          </a:p>
        </p:txBody>
      </p:sp>
    </p:spTree>
    <p:extLst>
      <p:ext uri="{BB962C8B-B14F-4D97-AF65-F5344CB8AC3E}">
        <p14:creationId xmlns:p14="http://schemas.microsoft.com/office/powerpoint/2010/main" val="265545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7316654" y="1125538"/>
            <a:ext cx="1811382" cy="168929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8621215" y="4478369"/>
            <a:ext cx="2551610" cy="237963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6096000" y="2179130"/>
            <a:ext cx="1811382" cy="1689294"/>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9992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BC4B43A9-69B6-4ABF-8419-3D2002EE445A}"/>
              </a:ext>
            </a:extLst>
          </p:cNvPr>
          <p:cNvSpPr>
            <a:spLocks noGrp="1"/>
          </p:cNvSpPr>
          <p:nvPr>
            <p:ph type="pic" sz="quarter" idx="15"/>
          </p:nvPr>
        </p:nvSpPr>
        <p:spPr>
          <a:xfrm>
            <a:off x="1961856" y="0"/>
            <a:ext cx="507682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Title 1">
            <a:extLst>
              <a:ext uri="{FF2B5EF4-FFF2-40B4-BE49-F238E27FC236}">
                <a16:creationId xmlns:a16="http://schemas.microsoft.com/office/drawing/2014/main" id="{52764D54-A742-427B-8CCD-413C0B71F9A6}"/>
              </a:ext>
            </a:extLst>
          </p:cNvPr>
          <p:cNvSpPr>
            <a:spLocks noGrp="1"/>
          </p:cNvSpPr>
          <p:nvPr>
            <p:ph type="title"/>
          </p:nvPr>
        </p:nvSpPr>
        <p:spPr>
          <a:xfrm>
            <a:off x="6800850" y="946702"/>
            <a:ext cx="4380671" cy="1249845"/>
          </a:xfrm>
        </p:spPr>
        <p:txBody>
          <a:bodyPr/>
          <a:lstStyle/>
          <a:p>
            <a:r>
              <a:rPr lang="en-US"/>
              <a:t>Click to edit Master title style</a:t>
            </a:r>
          </a:p>
        </p:txBody>
      </p:sp>
    </p:spTree>
    <p:extLst>
      <p:ext uri="{BB962C8B-B14F-4D97-AF65-F5344CB8AC3E}">
        <p14:creationId xmlns:p14="http://schemas.microsoft.com/office/powerpoint/2010/main" val="240833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8129229" y="549274"/>
            <a:ext cx="3043596" cy="402272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Title 1">
            <a:extLst>
              <a:ext uri="{FF2B5EF4-FFF2-40B4-BE49-F238E27FC236}">
                <a16:creationId xmlns:a16="http://schemas.microsoft.com/office/drawing/2014/main" id="{5CB8A838-8474-4258-BDA9-321177FC3D3C}"/>
              </a:ext>
            </a:extLst>
          </p:cNvPr>
          <p:cNvSpPr>
            <a:spLocks noGrp="1"/>
          </p:cNvSpPr>
          <p:nvPr>
            <p:ph type="title"/>
          </p:nvPr>
        </p:nvSpPr>
        <p:spPr>
          <a:xfrm>
            <a:off x="2028825" y="946702"/>
            <a:ext cx="5083176" cy="1249845"/>
          </a:xfrm>
        </p:spPr>
        <p:txBody>
          <a:bodyPr/>
          <a:lstStyle/>
          <a:p>
            <a:r>
              <a:rPr lang="en-US"/>
              <a:t>Click to edit Master title style</a:t>
            </a:r>
          </a:p>
        </p:txBody>
      </p:sp>
      <p:sp>
        <p:nvSpPr>
          <p:cNvPr id="6" name="Picture Placeholder 8">
            <a:extLst>
              <a:ext uri="{FF2B5EF4-FFF2-40B4-BE49-F238E27FC236}">
                <a16:creationId xmlns:a16="http://schemas.microsoft.com/office/drawing/2014/main" id="{314F3153-180A-42A8-87DD-AEA6183E2F21}"/>
              </a:ext>
            </a:extLst>
          </p:cNvPr>
          <p:cNvSpPr>
            <a:spLocks noGrp="1"/>
          </p:cNvSpPr>
          <p:nvPr>
            <p:ph type="pic" sz="quarter" idx="13"/>
          </p:nvPr>
        </p:nvSpPr>
        <p:spPr>
          <a:xfrm>
            <a:off x="5085633" y="3429000"/>
            <a:ext cx="3043596"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980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600"/>
                                  </p:stCondLst>
                                  <p:childTnLst>
                                    <p:animScale>
                                      <p:cBhvr>
                                        <p:cTn id="9" dur="500" fill="hold"/>
                                        <p:tgtEl>
                                          <p:spTgt spid="4"/>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4146641" y="1479640"/>
            <a:ext cx="3898720" cy="389872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Title 5"/>
          <p:cNvSpPr>
            <a:spLocks noGrp="1"/>
          </p:cNvSpPr>
          <p:nvPr>
            <p:ph type="title"/>
          </p:nvPr>
        </p:nvSpPr>
        <p:spPr>
          <a:xfrm>
            <a:off x="2028825" y="946702"/>
            <a:ext cx="4067176" cy="1750146"/>
          </a:xfrm>
        </p:spPr>
        <p:txBody>
          <a:bodyPr/>
          <a:lstStyle/>
          <a:p>
            <a:r>
              <a:rPr lang="en-US"/>
              <a:t>Click to edit Master title style</a:t>
            </a:r>
          </a:p>
        </p:txBody>
      </p:sp>
    </p:spTree>
    <p:extLst>
      <p:ext uri="{BB962C8B-B14F-4D97-AF65-F5344CB8AC3E}">
        <p14:creationId xmlns:p14="http://schemas.microsoft.com/office/powerpoint/2010/main" val="40919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9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8625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1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9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8621215" y="4478369"/>
            <a:ext cx="2551610" cy="237963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6096001" y="1125539"/>
            <a:ext cx="2525214"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7316654" y="3077385"/>
            <a:ext cx="1811382" cy="1752601"/>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p:nvPr>
        </p:nvSpPr>
        <p:spPr>
          <a:xfrm>
            <a:off x="2028825" y="946702"/>
            <a:ext cx="4067176" cy="1249845"/>
          </a:xfrm>
        </p:spPr>
        <p:txBody>
          <a:bodyPr/>
          <a:lstStyle/>
          <a:p>
            <a:r>
              <a:rPr lang="en-US"/>
              <a:t>Click to edit Master title style</a:t>
            </a:r>
          </a:p>
        </p:txBody>
      </p:sp>
    </p:spTree>
    <p:extLst>
      <p:ext uri="{BB962C8B-B14F-4D97-AF65-F5344CB8AC3E}">
        <p14:creationId xmlns:p14="http://schemas.microsoft.com/office/powerpoint/2010/main" val="332403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6" grpId="0" animBg="1"/>
      <p:bldP spid="6" grpId="1"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0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7590971" y="3530191"/>
            <a:ext cx="3581854" cy="332781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5665651" y="3530190"/>
            <a:ext cx="1811382" cy="168929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Picture Placeholder 8">
            <a:extLst>
              <a:ext uri="{FF2B5EF4-FFF2-40B4-BE49-F238E27FC236}">
                <a16:creationId xmlns:a16="http://schemas.microsoft.com/office/drawing/2014/main" id="{06C01F3E-9E36-4C94-9547-62C82056E6A9}"/>
              </a:ext>
            </a:extLst>
          </p:cNvPr>
          <p:cNvSpPr>
            <a:spLocks noGrp="1"/>
          </p:cNvSpPr>
          <p:nvPr>
            <p:ph type="pic" sz="quarter" idx="18"/>
          </p:nvPr>
        </p:nvSpPr>
        <p:spPr>
          <a:xfrm>
            <a:off x="6095998" y="1125539"/>
            <a:ext cx="2425157" cy="231089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8621215" y="1747135"/>
            <a:ext cx="1811382" cy="1689294"/>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65512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par>
                                <p:cTn id="20" presetID="22" presetClass="entr" presetSubtype="8" fill="hold" grpId="0" nodeType="withEffect">
                                  <p:stCondLst>
                                    <p:cond delay="7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6" presetClass="emph" presetSubtype="0" accel="50000" decel="50000" autoRev="1" fill="hold" grpId="1" nodeType="withEffect">
                                  <p:stCondLst>
                                    <p:cond delay="700"/>
                                  </p:stCondLst>
                                  <p:childTnLst>
                                    <p:animScale>
                                      <p:cBhvr>
                                        <p:cTn id="24"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7" grpId="0" animBg="1"/>
      <p:bldP spid="7" grpId="1" animBg="1"/>
      <p:bldP spid="6" grpId="0" animBg="1"/>
      <p:bldP spid="6" grpId="1"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1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8753475" y="3505170"/>
            <a:ext cx="2405654" cy="276863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7" name="Picture Placeholder 8">
            <a:extLst>
              <a:ext uri="{FF2B5EF4-FFF2-40B4-BE49-F238E27FC236}">
                <a16:creationId xmlns:a16="http://schemas.microsoft.com/office/drawing/2014/main" id="{06C01F3E-9E36-4C94-9547-62C82056E6A9}"/>
              </a:ext>
            </a:extLst>
          </p:cNvPr>
          <p:cNvSpPr>
            <a:spLocks noGrp="1"/>
          </p:cNvSpPr>
          <p:nvPr>
            <p:ph type="pic" sz="quarter" idx="18"/>
          </p:nvPr>
        </p:nvSpPr>
        <p:spPr>
          <a:xfrm>
            <a:off x="6096001" y="1125539"/>
            <a:ext cx="2551610"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8">
            <a:extLst>
              <a:ext uri="{FF2B5EF4-FFF2-40B4-BE49-F238E27FC236}">
                <a16:creationId xmlns:a16="http://schemas.microsoft.com/office/drawing/2014/main" id="{375A5718-5D74-4E87-80EC-F2110E5ADAE7}"/>
              </a:ext>
            </a:extLst>
          </p:cNvPr>
          <p:cNvSpPr>
            <a:spLocks noGrp="1"/>
          </p:cNvSpPr>
          <p:nvPr>
            <p:ph type="pic" sz="quarter" idx="19"/>
          </p:nvPr>
        </p:nvSpPr>
        <p:spPr>
          <a:xfrm>
            <a:off x="6096000" y="4900428"/>
            <a:ext cx="2551610" cy="137337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0" name="Picture Placeholder 8">
            <a:extLst>
              <a:ext uri="{FF2B5EF4-FFF2-40B4-BE49-F238E27FC236}">
                <a16:creationId xmlns:a16="http://schemas.microsoft.com/office/drawing/2014/main" id="{375A5718-5D74-4E87-80EC-F2110E5ADAE7}"/>
              </a:ext>
            </a:extLst>
          </p:cNvPr>
          <p:cNvSpPr>
            <a:spLocks noGrp="1"/>
          </p:cNvSpPr>
          <p:nvPr>
            <p:ph type="pic" sz="quarter" idx="20"/>
          </p:nvPr>
        </p:nvSpPr>
        <p:spPr>
          <a:xfrm>
            <a:off x="8753476" y="2327905"/>
            <a:ext cx="2405653" cy="110109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8753476" y="1125539"/>
            <a:ext cx="2405654" cy="1106003"/>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
        <p:nvSpPr>
          <p:cNvPr id="11" name="Picture Placeholder 8">
            <a:extLst>
              <a:ext uri="{FF2B5EF4-FFF2-40B4-BE49-F238E27FC236}">
                <a16:creationId xmlns:a16="http://schemas.microsoft.com/office/drawing/2014/main" id="{28362C07-870E-4BE5-8813-72DDF19A066C}"/>
              </a:ext>
            </a:extLst>
          </p:cNvPr>
          <p:cNvSpPr>
            <a:spLocks noGrp="1"/>
          </p:cNvSpPr>
          <p:nvPr>
            <p:ph type="pic" sz="quarter" idx="21"/>
          </p:nvPr>
        </p:nvSpPr>
        <p:spPr>
          <a:xfrm>
            <a:off x="6096001" y="3505170"/>
            <a:ext cx="2551609" cy="131908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5082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700"/>
                                  </p:stCondLst>
                                  <p:childTnLst>
                                    <p:animScale>
                                      <p:cBhvr>
                                        <p:cTn id="9" dur="500" fill="hold"/>
                                        <p:tgtEl>
                                          <p:spTgt spid="5"/>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6"/>
                                        </p:tgtEl>
                                      </p:cBhvr>
                                      <p:by x="105000" y="105000"/>
                                    </p:animScale>
                                  </p:childTnLst>
                                </p:cTn>
                              </p:par>
                              <p:par>
                                <p:cTn id="15" presetID="22" presetClass="entr" presetSubtype="8" fill="hold" grpId="0" nodeType="withEffect">
                                  <p:stCondLst>
                                    <p:cond delay="7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700"/>
                                  </p:stCondLst>
                                  <p:childTnLst>
                                    <p:animScale>
                                      <p:cBhvr>
                                        <p:cTn id="19" dur="500" fill="hold"/>
                                        <p:tgtEl>
                                          <p:spTgt spid="7"/>
                                        </p:tgtEl>
                                      </p:cBhvr>
                                      <p:by x="105000" y="105000"/>
                                    </p:animScale>
                                  </p:childTnLst>
                                </p:cTn>
                              </p:par>
                              <p:par>
                                <p:cTn id="20" presetID="22" presetClass="entr" presetSubtype="8" fill="hold" grpId="0" nodeType="withEffect">
                                  <p:stCondLst>
                                    <p:cond delay="3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300"/>
                                  </p:stCondLst>
                                  <p:childTnLst>
                                    <p:animScale>
                                      <p:cBhvr>
                                        <p:cTn id="24" dur="500" fill="hold"/>
                                        <p:tgtEl>
                                          <p:spTgt spid="9"/>
                                        </p:tgtEl>
                                      </p:cBhvr>
                                      <p:by x="105000" y="105000"/>
                                    </p:animScale>
                                  </p:childTnLst>
                                </p:cTn>
                              </p:par>
                              <p:par>
                                <p:cTn id="25" presetID="22" presetClass="entr" presetSubtype="8"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6" presetClass="emph" presetSubtype="0" accel="50000" decel="50000" autoRev="1" fill="hold" grpId="1" nodeType="withEffect">
                                  <p:stCondLst>
                                    <p:cond delay="300"/>
                                  </p:stCondLst>
                                  <p:childTnLst>
                                    <p:animScale>
                                      <p:cBhvr>
                                        <p:cTn id="29" dur="500" fill="hold"/>
                                        <p:tgtEl>
                                          <p:spTgt spid="10"/>
                                        </p:tgtEl>
                                      </p:cBhvr>
                                      <p:by x="105000" y="105000"/>
                                    </p:animScale>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6" presetClass="emph" presetSubtype="0" accel="50000" decel="50000" autoRev="1" fill="hold" grpId="1" nodeType="withEffect">
                                  <p:stCondLst>
                                    <p:cond delay="0"/>
                                  </p:stCondLst>
                                  <p:childTnLst>
                                    <p:animScale>
                                      <p:cBhvr>
                                        <p:cTn id="3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9" grpId="1" animBg="1"/>
      <p:bldP spid="10" grpId="0" animBg="1"/>
      <p:bldP spid="10" grpId="1" animBg="1"/>
      <p:bldP spid="6" grpId="0" animBg="1"/>
      <p:bldP spid="6" grpId="1" animBg="1"/>
      <p:bldP spid="11" grpId="0" animBg="1"/>
      <p:bldP spid="11" grpId="1"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efualt title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981188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7108824" y="0"/>
            <a:ext cx="508317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6879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8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14B45-0E79-4B57-A532-BA72669181C5}"/>
              </a:ext>
            </a:extLst>
          </p:cNvPr>
          <p:cNvSpPr>
            <a:spLocks noGrp="1"/>
          </p:cNvSpPr>
          <p:nvPr>
            <p:ph type="title"/>
          </p:nvPr>
        </p:nvSpPr>
        <p:spPr>
          <a:xfrm>
            <a:off x="2028825" y="946702"/>
            <a:ext cx="4067175" cy="1249845"/>
          </a:xfrm>
        </p:spPr>
        <p:txBody>
          <a:bodyPr/>
          <a:lstStyle/>
          <a:p>
            <a:r>
              <a:rPr lang="en-US"/>
              <a:t>Click to edit Master title style</a:t>
            </a:r>
          </a:p>
        </p:txBody>
      </p:sp>
    </p:spTree>
    <p:extLst>
      <p:ext uri="{BB962C8B-B14F-4D97-AF65-F5344CB8AC3E}">
        <p14:creationId xmlns:p14="http://schemas.microsoft.com/office/powerpoint/2010/main" val="4114433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2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7805057" y="946702"/>
            <a:ext cx="3376463" cy="1249845"/>
          </a:xfrm>
        </p:spPr>
        <p:txBody>
          <a:bodyPr/>
          <a:lstStyle/>
          <a:p>
            <a:r>
              <a:rPr lang="en-US"/>
              <a:t>Click to edit Master title style</a:t>
            </a:r>
          </a:p>
        </p:txBody>
      </p:sp>
    </p:spTree>
    <p:extLst>
      <p:ext uri="{BB962C8B-B14F-4D97-AF65-F5344CB8AC3E}">
        <p14:creationId xmlns:p14="http://schemas.microsoft.com/office/powerpoint/2010/main" val="393724648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0" y="946702"/>
            <a:ext cx="4067176" cy="1249845"/>
          </a:xfrm>
        </p:spPr>
        <p:txBody>
          <a:bodyPr/>
          <a:lstStyle/>
          <a:p>
            <a:r>
              <a:rPr lang="en-US"/>
              <a:t>Click to edit Master title style</a:t>
            </a:r>
          </a:p>
        </p:txBody>
      </p:sp>
      <p:sp>
        <p:nvSpPr>
          <p:cNvPr id="5" name="Picture Placeholder 8"/>
          <p:cNvSpPr>
            <a:spLocks noGrp="1"/>
          </p:cNvSpPr>
          <p:nvPr>
            <p:ph type="pic" sz="quarter" idx="13"/>
          </p:nvPr>
        </p:nvSpPr>
        <p:spPr>
          <a:xfrm>
            <a:off x="2028824" y="0"/>
            <a:ext cx="4067176"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1225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4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8112126" y="3429000"/>
            <a:ext cx="3060699" cy="3428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2027238" y="946702"/>
            <a:ext cx="4079681" cy="1249845"/>
          </a:xfrm>
        </p:spPr>
        <p:txBody>
          <a:bodyPr/>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p:nvPr>
        </p:nvSpPr>
        <p:spPr>
          <a:xfrm>
            <a:off x="8112126" y="1"/>
            <a:ext cx="3060699" cy="342899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82830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Title 1"/>
          <p:cNvSpPr>
            <a:spLocks noGrp="1"/>
          </p:cNvSpPr>
          <p:nvPr>
            <p:ph type="title"/>
          </p:nvPr>
        </p:nvSpPr>
        <p:spPr>
          <a:xfrm>
            <a:off x="1024971" y="2605294"/>
            <a:ext cx="10146612" cy="1647411"/>
          </a:xfrm>
          <a:effectLst/>
        </p:spPr>
        <p:txBody>
          <a:bodyPr/>
          <a:lstStyle>
            <a:lvl1pPr algn="ctr">
              <a:defRPr sz="9600" b="1" i="0">
                <a:effectLst/>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a:t>
            </a:r>
          </a:p>
        </p:txBody>
      </p:sp>
    </p:spTree>
    <p:extLst>
      <p:ext uri="{BB962C8B-B14F-4D97-AF65-F5344CB8AC3E}">
        <p14:creationId xmlns:p14="http://schemas.microsoft.com/office/powerpoint/2010/main" val="99505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4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2120055"/>
          </a:xfrm>
        </p:spPr>
        <p:txBody>
          <a:bodyPr/>
          <a:lstStyle/>
          <a:p>
            <a:r>
              <a:rPr lang="en-US"/>
              <a:t>Click to edit Master title style</a:t>
            </a:r>
          </a:p>
        </p:txBody>
      </p:sp>
      <p:sp>
        <p:nvSpPr>
          <p:cNvPr id="4" name="Picture Placeholder 8"/>
          <p:cNvSpPr>
            <a:spLocks noGrp="1"/>
          </p:cNvSpPr>
          <p:nvPr>
            <p:ph type="pic" sz="quarter" idx="12"/>
          </p:nvPr>
        </p:nvSpPr>
        <p:spPr>
          <a:xfrm>
            <a:off x="1019175" y="3429000"/>
            <a:ext cx="11172825"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0812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BC4B43A9-69B6-4ABF-8419-3D2002EE445A}"/>
              </a:ext>
            </a:extLst>
          </p:cNvPr>
          <p:cNvSpPr>
            <a:spLocks noGrp="1"/>
          </p:cNvSpPr>
          <p:nvPr>
            <p:ph type="pic" sz="quarter" idx="15"/>
          </p:nvPr>
        </p:nvSpPr>
        <p:spPr>
          <a:xfrm>
            <a:off x="7115175" y="0"/>
            <a:ext cx="507682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Title 1">
            <a:extLst>
              <a:ext uri="{FF2B5EF4-FFF2-40B4-BE49-F238E27FC236}">
                <a16:creationId xmlns:a16="http://schemas.microsoft.com/office/drawing/2014/main" id="{52764D54-A742-427B-8CCD-413C0B71F9A6}"/>
              </a:ext>
            </a:extLst>
          </p:cNvPr>
          <p:cNvSpPr>
            <a:spLocks noGrp="1"/>
          </p:cNvSpPr>
          <p:nvPr>
            <p:ph type="title"/>
          </p:nvPr>
        </p:nvSpPr>
        <p:spPr>
          <a:xfrm>
            <a:off x="2027239" y="946702"/>
            <a:ext cx="4068762" cy="1249845"/>
          </a:xfrm>
        </p:spPr>
        <p:txBody>
          <a:bodyPr/>
          <a:lstStyle/>
          <a:p>
            <a:r>
              <a:rPr lang="en-US"/>
              <a:t>Click to edit Master title style</a:t>
            </a:r>
          </a:p>
        </p:txBody>
      </p:sp>
    </p:spTree>
    <p:extLst>
      <p:ext uri="{BB962C8B-B14F-4D97-AF65-F5344CB8AC3E}">
        <p14:creationId xmlns:p14="http://schemas.microsoft.com/office/powerpoint/2010/main" val="918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47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6099175" y="0"/>
            <a:ext cx="507682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1019176" y="558434"/>
            <a:ext cx="4560046" cy="1249845"/>
          </a:xfrm>
        </p:spPr>
        <p:txBody>
          <a:bodyPr/>
          <a:lstStyle/>
          <a:p>
            <a:r>
              <a:rPr lang="en-US"/>
              <a:t>Click to edit Master title style</a:t>
            </a:r>
          </a:p>
        </p:txBody>
      </p:sp>
      <p:sp>
        <p:nvSpPr>
          <p:cNvPr id="6" name="Picture Placeholder 8">
            <a:extLst>
              <a:ext uri="{FF2B5EF4-FFF2-40B4-BE49-F238E27FC236}">
                <a16:creationId xmlns:a16="http://schemas.microsoft.com/office/drawing/2014/main" id="{5140456A-5BC1-42FF-97AE-B2D1E09DA86B}"/>
              </a:ext>
            </a:extLst>
          </p:cNvPr>
          <p:cNvSpPr>
            <a:spLocks noGrp="1"/>
          </p:cNvSpPr>
          <p:nvPr>
            <p:ph type="pic" sz="quarter" idx="16"/>
          </p:nvPr>
        </p:nvSpPr>
        <p:spPr>
          <a:xfrm>
            <a:off x="1019175" y="2179179"/>
            <a:ext cx="6157231" cy="372958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70669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8"/>
                                        </p:tgtEl>
                                      </p:cBhvr>
                                      <p:by x="105000" y="105000"/>
                                    </p:animScale>
                                  </p:childTnLst>
                                </p:cTn>
                              </p:par>
                              <p:par>
                                <p:cTn id="10" presetID="22" presetClass="entr" presetSubtype="8" fill="hold" grpId="0" nodeType="withEffect">
                                  <p:stCondLst>
                                    <p:cond delay="8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800"/>
                                  </p:stCondLst>
                                  <p:childTnLst>
                                    <p:animScale>
                                      <p:cBhvr>
                                        <p:cTn id="14"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6" grpId="1"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5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2028823" y="2426287"/>
            <a:ext cx="2819402"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3" name="Picture Placeholder 8"/>
          <p:cNvSpPr>
            <a:spLocks noGrp="1"/>
          </p:cNvSpPr>
          <p:nvPr>
            <p:ph type="pic" sz="quarter" idx="13"/>
          </p:nvPr>
        </p:nvSpPr>
        <p:spPr>
          <a:xfrm>
            <a:off x="5191123" y="2426286"/>
            <a:ext cx="2819402"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4" name="Picture Placeholder 8"/>
          <p:cNvSpPr>
            <a:spLocks noGrp="1"/>
          </p:cNvSpPr>
          <p:nvPr>
            <p:ph type="pic" sz="quarter" idx="14"/>
          </p:nvPr>
        </p:nvSpPr>
        <p:spPr>
          <a:xfrm>
            <a:off x="8353423" y="2426285"/>
            <a:ext cx="2819402"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47031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13"/>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6" presetClass="emph" presetSubtype="0" accel="50000" decel="50000" autoRev="1" fill="hold" grpId="1" nodeType="withEffect">
                                  <p:stCondLst>
                                    <p:cond delay="200"/>
                                  </p:stCondLst>
                                  <p:childTnLst>
                                    <p:animScale>
                                      <p:cBhvr>
                                        <p:cTn id="19" dur="500"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P spid="14"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6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B31180B-D27B-49BA-B411-1ED0D6A231CA}"/>
              </a:ext>
            </a:extLst>
          </p:cNvPr>
          <p:cNvSpPr>
            <a:spLocks noGrp="1"/>
          </p:cNvSpPr>
          <p:nvPr>
            <p:ph type="pic" sz="quarter" idx="30"/>
          </p:nvPr>
        </p:nvSpPr>
        <p:spPr>
          <a:xfrm>
            <a:off x="2027300" y="1125538"/>
            <a:ext cx="2303462"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607B0349-B996-4D43-A51A-890FFA32862D}"/>
              </a:ext>
            </a:extLst>
          </p:cNvPr>
          <p:cNvSpPr>
            <a:spLocks noGrp="1"/>
          </p:cNvSpPr>
          <p:nvPr>
            <p:ph type="pic" sz="quarter" idx="33"/>
          </p:nvPr>
        </p:nvSpPr>
        <p:spPr>
          <a:xfrm>
            <a:off x="2027300" y="3575957"/>
            <a:ext cx="9145524"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Picture Placeholder 8">
            <a:extLst>
              <a:ext uri="{FF2B5EF4-FFF2-40B4-BE49-F238E27FC236}">
                <a16:creationId xmlns:a16="http://schemas.microsoft.com/office/drawing/2014/main" id="{B043AB8B-7EAE-409D-ACA6-7B218F1EF83D}"/>
              </a:ext>
            </a:extLst>
          </p:cNvPr>
          <p:cNvSpPr>
            <a:spLocks noGrp="1"/>
          </p:cNvSpPr>
          <p:nvPr>
            <p:ph type="pic" sz="quarter" idx="34"/>
          </p:nvPr>
        </p:nvSpPr>
        <p:spPr>
          <a:xfrm>
            <a:off x="6909542" y="1125538"/>
            <a:ext cx="4263283"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4493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0"/>
                                  </p:stCondLst>
                                  <p:childTnLst>
                                    <p:animScale>
                                      <p:cBhvr>
                                        <p:cTn id="9" dur="500" fill="hold"/>
                                        <p:tgtEl>
                                          <p:spTgt spid="3"/>
                                        </p:tgtEl>
                                      </p:cBhvr>
                                      <p:by x="105000" y="105000"/>
                                    </p:animScale>
                                  </p:childTnLst>
                                </p:cTn>
                              </p:par>
                              <p:par>
                                <p:cTn id="10" presetID="22" presetClass="entr" presetSubtype="8" fill="hold" grpId="0"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750"/>
                                  </p:stCondLst>
                                  <p:childTnLst>
                                    <p:animScale>
                                      <p:cBhvr>
                                        <p:cTn id="14" dur="500" fill="hold"/>
                                        <p:tgtEl>
                                          <p:spTgt spid="7"/>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100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7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B31180B-D27B-49BA-B411-1ED0D6A231CA}"/>
              </a:ext>
            </a:extLst>
          </p:cNvPr>
          <p:cNvSpPr>
            <a:spLocks noGrp="1"/>
          </p:cNvSpPr>
          <p:nvPr>
            <p:ph type="pic" sz="quarter" idx="30"/>
          </p:nvPr>
        </p:nvSpPr>
        <p:spPr>
          <a:xfrm>
            <a:off x="2027300" y="1125538"/>
            <a:ext cx="2303462"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2E1553D6-1DEC-4C3C-9DE1-9BDD1DD62804}"/>
              </a:ext>
            </a:extLst>
          </p:cNvPr>
          <p:cNvSpPr>
            <a:spLocks noGrp="1"/>
          </p:cNvSpPr>
          <p:nvPr>
            <p:ph type="pic" sz="quarter" idx="31"/>
          </p:nvPr>
        </p:nvSpPr>
        <p:spPr>
          <a:xfrm>
            <a:off x="2027301" y="3575957"/>
            <a:ext cx="2303462"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Picture Placeholder 8">
            <a:extLst>
              <a:ext uri="{FF2B5EF4-FFF2-40B4-BE49-F238E27FC236}">
                <a16:creationId xmlns:a16="http://schemas.microsoft.com/office/drawing/2014/main" id="{B043AB8B-7EAE-409D-ACA6-7B218F1EF83D}"/>
              </a:ext>
            </a:extLst>
          </p:cNvPr>
          <p:cNvSpPr>
            <a:spLocks noGrp="1"/>
          </p:cNvSpPr>
          <p:nvPr>
            <p:ph type="pic" sz="quarter" idx="34"/>
          </p:nvPr>
        </p:nvSpPr>
        <p:spPr>
          <a:xfrm>
            <a:off x="6909542" y="1125538"/>
            <a:ext cx="4263283" cy="51482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Picture Placeholder 8">
            <a:extLst>
              <a:ext uri="{FF2B5EF4-FFF2-40B4-BE49-F238E27FC236}">
                <a16:creationId xmlns:a16="http://schemas.microsoft.com/office/drawing/2014/main" id="{9189B9FD-5B0C-4540-9969-CDE20BD730F3}"/>
              </a:ext>
            </a:extLst>
          </p:cNvPr>
          <p:cNvSpPr>
            <a:spLocks noGrp="1"/>
          </p:cNvSpPr>
          <p:nvPr>
            <p:ph type="pic" sz="quarter" idx="35"/>
          </p:nvPr>
        </p:nvSpPr>
        <p:spPr>
          <a:xfrm>
            <a:off x="4468390" y="3575956"/>
            <a:ext cx="2303524"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7143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0"/>
                                  </p:stCondLst>
                                  <p:childTnLst>
                                    <p:animScale>
                                      <p:cBhvr>
                                        <p:cTn id="9" dur="500" fill="hold"/>
                                        <p:tgtEl>
                                          <p:spTgt spid="3"/>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7"/>
                                        </p:tgtEl>
                                      </p:cBhvr>
                                      <p:by x="105000" y="105000"/>
                                    </p:animScale>
                                  </p:childTnLst>
                                </p:cTn>
                              </p:par>
                              <p:par>
                                <p:cTn id="15" presetID="22" presetClass="entr" presetSubtype="8" fill="hold" grpId="0" nodeType="withEffect">
                                  <p:stCondLst>
                                    <p:cond delay="13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6" presetClass="emph" presetSubtype="0" accel="50000" decel="50000" autoRev="1" fill="hold" grpId="1" nodeType="withEffect">
                                  <p:stCondLst>
                                    <p:cond delay="1300"/>
                                  </p:stCondLst>
                                  <p:childTnLst>
                                    <p:animScale>
                                      <p:cBhvr>
                                        <p:cTn id="19" dur="500" fill="hold"/>
                                        <p:tgtEl>
                                          <p:spTgt spid="4"/>
                                        </p:tgtEl>
                                      </p:cBhvr>
                                      <p:by x="105000" y="105000"/>
                                    </p:animScale>
                                  </p:childTnLst>
                                </p:cTn>
                              </p:par>
                              <p:par>
                                <p:cTn id="20" presetID="22" presetClass="entr" presetSubtype="8" fill="hold" grpId="0" nodeType="withEffect">
                                  <p:stCondLst>
                                    <p:cond delay="17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700"/>
                                  </p:stCondLst>
                                  <p:childTnLst>
                                    <p:animScale>
                                      <p:cBhvr>
                                        <p:cTn id="2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P spid="8" grpId="0" animBg="1"/>
      <p:bldP spid="8" grpId="1"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58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B31180B-D27B-49BA-B411-1ED0D6A231CA}"/>
              </a:ext>
            </a:extLst>
          </p:cNvPr>
          <p:cNvSpPr>
            <a:spLocks noGrp="1"/>
          </p:cNvSpPr>
          <p:nvPr>
            <p:ph type="pic" sz="quarter" idx="30"/>
          </p:nvPr>
        </p:nvSpPr>
        <p:spPr>
          <a:xfrm>
            <a:off x="2027299" y="1125538"/>
            <a:ext cx="4744583"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2E1553D6-1DEC-4C3C-9DE1-9BDD1DD62804}"/>
              </a:ext>
            </a:extLst>
          </p:cNvPr>
          <p:cNvSpPr>
            <a:spLocks noGrp="1"/>
          </p:cNvSpPr>
          <p:nvPr>
            <p:ph type="pic" sz="quarter" idx="31"/>
          </p:nvPr>
        </p:nvSpPr>
        <p:spPr>
          <a:xfrm>
            <a:off x="2027301" y="3575957"/>
            <a:ext cx="2303462"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Picture Placeholder 8">
            <a:extLst>
              <a:ext uri="{FF2B5EF4-FFF2-40B4-BE49-F238E27FC236}">
                <a16:creationId xmlns:a16="http://schemas.microsoft.com/office/drawing/2014/main" id="{B043AB8B-7EAE-409D-ACA6-7B218F1EF83D}"/>
              </a:ext>
            </a:extLst>
          </p:cNvPr>
          <p:cNvSpPr>
            <a:spLocks noGrp="1"/>
          </p:cNvSpPr>
          <p:nvPr>
            <p:ph type="pic" sz="quarter" idx="34"/>
          </p:nvPr>
        </p:nvSpPr>
        <p:spPr>
          <a:xfrm>
            <a:off x="6909542" y="1125538"/>
            <a:ext cx="4263283" cy="51482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58062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0"/>
                                  </p:stCondLst>
                                  <p:childTnLst>
                                    <p:animScale>
                                      <p:cBhvr>
                                        <p:cTn id="9" dur="500" fill="hold"/>
                                        <p:tgtEl>
                                          <p:spTgt spid="3"/>
                                        </p:tgtEl>
                                      </p:cBhvr>
                                      <p:by x="105000" y="105000"/>
                                    </p:animScale>
                                  </p:childTnLst>
                                </p:cTn>
                              </p:par>
                              <p:par>
                                <p:cTn id="10" presetID="22" presetClass="entr" presetSubtype="8"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250"/>
                                  </p:stCondLst>
                                  <p:childTnLst>
                                    <p:animScale>
                                      <p:cBhvr>
                                        <p:cTn id="14" dur="500" fill="hold"/>
                                        <p:tgtEl>
                                          <p:spTgt spid="7"/>
                                        </p:tgtEl>
                                      </p:cBhvr>
                                      <p:by x="105000" y="105000"/>
                                    </p:animScale>
                                  </p:childTnLst>
                                </p:cTn>
                              </p:par>
                              <p:par>
                                <p:cTn id="15" presetID="22" presetClass="entr" presetSubtype="8" fill="hold" grpId="0" nodeType="withEffect">
                                  <p:stCondLst>
                                    <p:cond delay="75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6" presetClass="emph" presetSubtype="0" accel="50000" decel="50000" autoRev="1" fill="hold" grpId="1" nodeType="withEffect">
                                  <p:stCondLst>
                                    <p:cond delay="750"/>
                                  </p:stCondLst>
                                  <p:childTnLst>
                                    <p:animScale>
                                      <p:cBhvr>
                                        <p:cTn id="1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animBg="1"/>
      <p:bldP spid="7" grpId="1"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59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B31180B-D27B-49BA-B411-1ED0D6A231CA}"/>
              </a:ext>
            </a:extLst>
          </p:cNvPr>
          <p:cNvSpPr>
            <a:spLocks noGrp="1"/>
          </p:cNvSpPr>
          <p:nvPr>
            <p:ph type="pic" sz="quarter" idx="30"/>
          </p:nvPr>
        </p:nvSpPr>
        <p:spPr>
          <a:xfrm>
            <a:off x="4465700" y="1125538"/>
            <a:ext cx="2303462"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607B0349-B996-4D43-A51A-890FFA32862D}"/>
              </a:ext>
            </a:extLst>
          </p:cNvPr>
          <p:cNvSpPr>
            <a:spLocks noGrp="1"/>
          </p:cNvSpPr>
          <p:nvPr>
            <p:ph type="pic" sz="quarter" idx="33"/>
          </p:nvPr>
        </p:nvSpPr>
        <p:spPr>
          <a:xfrm>
            <a:off x="9020175" y="3575957"/>
            <a:ext cx="2152649" cy="123416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Picture Placeholder 8">
            <a:extLst>
              <a:ext uri="{FF2B5EF4-FFF2-40B4-BE49-F238E27FC236}">
                <a16:creationId xmlns:a16="http://schemas.microsoft.com/office/drawing/2014/main" id="{B043AB8B-7EAE-409D-ACA6-7B218F1EF83D}"/>
              </a:ext>
            </a:extLst>
          </p:cNvPr>
          <p:cNvSpPr>
            <a:spLocks noGrp="1"/>
          </p:cNvSpPr>
          <p:nvPr>
            <p:ph type="pic" sz="quarter" idx="34"/>
          </p:nvPr>
        </p:nvSpPr>
        <p:spPr>
          <a:xfrm>
            <a:off x="6909542" y="1125538"/>
            <a:ext cx="4263283" cy="2303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Picture Placeholder 8">
            <a:extLst>
              <a:ext uri="{FF2B5EF4-FFF2-40B4-BE49-F238E27FC236}">
                <a16:creationId xmlns:a16="http://schemas.microsoft.com/office/drawing/2014/main" id="{9189B9FD-5B0C-4540-9969-CDE20BD730F3}"/>
              </a:ext>
            </a:extLst>
          </p:cNvPr>
          <p:cNvSpPr>
            <a:spLocks noGrp="1"/>
          </p:cNvSpPr>
          <p:nvPr>
            <p:ph type="pic" sz="quarter" idx="35"/>
          </p:nvPr>
        </p:nvSpPr>
        <p:spPr>
          <a:xfrm>
            <a:off x="4330761" y="3575957"/>
            <a:ext cx="4556063" cy="269784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0" name="Picture Placeholder 8">
            <a:extLst>
              <a:ext uri="{FF2B5EF4-FFF2-40B4-BE49-F238E27FC236}">
                <a16:creationId xmlns:a16="http://schemas.microsoft.com/office/drawing/2014/main" id="{607B0349-B996-4D43-A51A-890FFA32862D}"/>
              </a:ext>
            </a:extLst>
          </p:cNvPr>
          <p:cNvSpPr>
            <a:spLocks noGrp="1"/>
          </p:cNvSpPr>
          <p:nvPr>
            <p:ph type="pic" sz="quarter" idx="37"/>
          </p:nvPr>
        </p:nvSpPr>
        <p:spPr>
          <a:xfrm>
            <a:off x="9020175" y="4962525"/>
            <a:ext cx="2152649" cy="131127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1" name="Picture Placeholder 8">
            <a:extLst>
              <a:ext uri="{FF2B5EF4-FFF2-40B4-BE49-F238E27FC236}">
                <a16:creationId xmlns:a16="http://schemas.microsoft.com/office/drawing/2014/main" id="{607B0349-B996-4D43-A51A-890FFA32862D}"/>
              </a:ext>
            </a:extLst>
          </p:cNvPr>
          <p:cNvSpPr>
            <a:spLocks noGrp="1"/>
          </p:cNvSpPr>
          <p:nvPr>
            <p:ph type="pic" sz="quarter" idx="38"/>
          </p:nvPr>
        </p:nvSpPr>
        <p:spPr>
          <a:xfrm>
            <a:off x="2027238" y="3575957"/>
            <a:ext cx="2152649" cy="1234167"/>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8">
            <a:extLst>
              <a:ext uri="{FF2B5EF4-FFF2-40B4-BE49-F238E27FC236}">
                <a16:creationId xmlns:a16="http://schemas.microsoft.com/office/drawing/2014/main" id="{607B0349-B996-4D43-A51A-890FFA32862D}"/>
              </a:ext>
            </a:extLst>
          </p:cNvPr>
          <p:cNvSpPr>
            <a:spLocks noGrp="1"/>
          </p:cNvSpPr>
          <p:nvPr>
            <p:ph type="pic" sz="quarter" idx="39"/>
          </p:nvPr>
        </p:nvSpPr>
        <p:spPr>
          <a:xfrm>
            <a:off x="2027238" y="4962525"/>
            <a:ext cx="2152649" cy="131127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04850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par>
                                <p:cTn id="10" presetID="22" presetClass="entr" presetSubtype="8" fill="hold" grpId="0"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750"/>
                                  </p:stCondLst>
                                  <p:childTnLst>
                                    <p:animScale>
                                      <p:cBhvr>
                                        <p:cTn id="14" dur="500" fill="hold"/>
                                        <p:tgtEl>
                                          <p:spTgt spid="7"/>
                                        </p:tgtEl>
                                      </p:cBhvr>
                                      <p:by x="105000" y="105000"/>
                                    </p:animScale>
                                  </p:childTnLst>
                                </p:cTn>
                              </p:par>
                              <p:par>
                                <p:cTn id="15" presetID="22" presetClass="entr" presetSubtype="8" fill="hold" grpId="0" nodeType="withEffect">
                                  <p:stCondLst>
                                    <p:cond delay="125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6" presetClass="emph" presetSubtype="0" accel="50000" decel="50000" autoRev="1" fill="hold" grpId="1" nodeType="withEffect">
                                  <p:stCondLst>
                                    <p:cond delay="1250"/>
                                  </p:stCondLst>
                                  <p:childTnLst>
                                    <p:animScale>
                                      <p:cBhvr>
                                        <p:cTn id="19" dur="500" fill="hold"/>
                                        <p:tgtEl>
                                          <p:spTgt spid="11"/>
                                        </p:tgtEl>
                                      </p:cBhvr>
                                      <p:by x="105000" y="105000"/>
                                    </p:animScale>
                                  </p:childTnLst>
                                </p:cTn>
                              </p:par>
                              <p:par>
                                <p:cTn id="20" presetID="22" presetClass="entr" presetSubtype="8"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6" presetClass="emph" presetSubtype="0" accel="50000" decel="50000" autoRev="1" fill="hold" grpId="1" nodeType="withEffect">
                                  <p:stCondLst>
                                    <p:cond delay="1500"/>
                                  </p:stCondLst>
                                  <p:childTnLst>
                                    <p:animScale>
                                      <p:cBhvr>
                                        <p:cTn id="24" dur="500" fill="hold"/>
                                        <p:tgtEl>
                                          <p:spTgt spid="12"/>
                                        </p:tgtEl>
                                      </p:cBhvr>
                                      <p:by x="105000" y="105000"/>
                                    </p:animScale>
                                  </p:childTnLst>
                                </p:cTn>
                              </p:par>
                              <p:par>
                                <p:cTn id="25" presetID="22" presetClass="entr" presetSubtype="8" fill="hold" grpId="0" nodeType="withEffect">
                                  <p:stCondLst>
                                    <p:cond delay="175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6" presetClass="emph" presetSubtype="0" accel="50000" decel="50000" autoRev="1" fill="hold" grpId="1" nodeType="withEffect">
                                  <p:stCondLst>
                                    <p:cond delay="1750"/>
                                  </p:stCondLst>
                                  <p:childTnLst>
                                    <p:animScale>
                                      <p:cBhvr>
                                        <p:cTn id="29" dur="500" fill="hold"/>
                                        <p:tgtEl>
                                          <p:spTgt spid="8"/>
                                        </p:tgtEl>
                                      </p:cBhvr>
                                      <p:by x="105000" y="105000"/>
                                    </p:animScale>
                                  </p:childTnLst>
                                </p:cTn>
                              </p:par>
                              <p:par>
                                <p:cTn id="30" presetID="22" presetClass="entr" presetSubtype="8" fill="hold" grpId="0" nodeType="withEffect">
                                  <p:stCondLst>
                                    <p:cond delay="200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6" presetClass="emph" presetSubtype="0" accel="50000" decel="50000" autoRev="1" fill="hold" grpId="1" nodeType="withEffect">
                                  <p:stCondLst>
                                    <p:cond delay="2000"/>
                                  </p:stCondLst>
                                  <p:childTnLst>
                                    <p:animScale>
                                      <p:cBhvr>
                                        <p:cTn id="34" dur="500" fill="hold"/>
                                        <p:tgtEl>
                                          <p:spTgt spid="6"/>
                                        </p:tgtEl>
                                      </p:cBhvr>
                                      <p:by x="105000" y="105000"/>
                                    </p:animScale>
                                  </p:childTnLst>
                                </p:cTn>
                              </p:par>
                              <p:par>
                                <p:cTn id="35" presetID="22" presetClass="entr" presetSubtype="8" fill="hold" grpId="0" nodeType="withEffect">
                                  <p:stCondLst>
                                    <p:cond delay="225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6" presetClass="emph" presetSubtype="0" accel="50000" decel="50000" autoRev="1" fill="hold" grpId="1" nodeType="withEffect">
                                  <p:stCondLst>
                                    <p:cond delay="2250"/>
                                  </p:stCondLst>
                                  <p:childTnLst>
                                    <p:animScale>
                                      <p:cBhvr>
                                        <p:cTn id="39" dur="500"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5_Custom Layout">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001577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4" name="Title 1"/>
          <p:cNvSpPr>
            <a:spLocks noGrp="1"/>
          </p:cNvSpPr>
          <p:nvPr>
            <p:ph type="title"/>
          </p:nvPr>
        </p:nvSpPr>
        <p:spPr>
          <a:xfrm>
            <a:off x="1024971" y="2605294"/>
            <a:ext cx="10146612" cy="1647411"/>
          </a:xfrm>
          <a:effectLst>
            <a:outerShdw blurRad="762000" dist="381000" dir="5400000" algn="t" rotWithShape="0">
              <a:prstClr val="black">
                <a:alpha val="30000"/>
              </a:prstClr>
            </a:outerShdw>
          </a:effectLst>
        </p:spPr>
        <p:txBody>
          <a:bodyPr/>
          <a:lstStyle>
            <a:lvl1pPr algn="ctr">
              <a:defRPr sz="6000" b="1" i="0">
                <a:latin typeface="+mj-lt"/>
                <a:ea typeface="Montserrat Black" charset="0"/>
                <a:cs typeface="Montserrat Black" charset="0"/>
              </a:defRPr>
            </a:lvl1pPr>
          </a:lstStyle>
          <a:p>
            <a:r>
              <a:rPr lang="en-US"/>
              <a:t>Click to edit Master title style</a:t>
            </a:r>
          </a:p>
        </p:txBody>
      </p:sp>
    </p:spTree>
    <p:extLst>
      <p:ext uri="{BB962C8B-B14F-4D97-AF65-F5344CB8AC3E}">
        <p14:creationId xmlns:p14="http://schemas.microsoft.com/office/powerpoint/2010/main" val="32479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7300" y="946702"/>
            <a:ext cx="6114221" cy="1249845"/>
          </a:xfrm>
        </p:spPr>
        <p:txBody>
          <a:bodyPr/>
          <a:lstStyle/>
          <a:p>
            <a:r>
              <a:rPr lang="en-US"/>
              <a:t>Click to edit Master title style</a:t>
            </a:r>
          </a:p>
        </p:txBody>
      </p:sp>
      <p:sp>
        <p:nvSpPr>
          <p:cNvPr id="4" name="Picture Placeholder 8"/>
          <p:cNvSpPr>
            <a:spLocks noGrp="1"/>
          </p:cNvSpPr>
          <p:nvPr>
            <p:ph type="pic" sz="quarter" idx="12"/>
          </p:nvPr>
        </p:nvSpPr>
        <p:spPr>
          <a:xfrm>
            <a:off x="1956834" y="0"/>
            <a:ext cx="3043596" cy="4572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1220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621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44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76389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5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2028825" y="946702"/>
            <a:ext cx="4067176" cy="1249845"/>
          </a:xfrm>
        </p:spPr>
        <p:txBody>
          <a:bodyPr/>
          <a:lstStyle/>
          <a:p>
            <a:r>
              <a:rPr lang="en-US"/>
              <a:t>Click to edit Master title style</a:t>
            </a:r>
          </a:p>
        </p:txBody>
      </p:sp>
    </p:spTree>
    <p:extLst>
      <p:ext uri="{BB962C8B-B14F-4D97-AF65-F5344CB8AC3E}">
        <p14:creationId xmlns:p14="http://schemas.microsoft.com/office/powerpoint/2010/main" val="618503621"/>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60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910945" y="0"/>
            <a:ext cx="20193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1910945" y="3429000"/>
            <a:ext cx="20193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0" y="946702"/>
            <a:ext cx="4079681" cy="1249845"/>
          </a:xfrm>
        </p:spPr>
        <p:txBody>
          <a:bodyPr/>
          <a:lstStyle/>
          <a:p>
            <a:r>
              <a:rPr lang="en-US"/>
              <a:t>Click to edit Master title style</a:t>
            </a:r>
          </a:p>
        </p:txBody>
      </p:sp>
    </p:spTree>
    <p:extLst>
      <p:ext uri="{BB962C8B-B14F-4D97-AF65-F5344CB8AC3E}">
        <p14:creationId xmlns:p14="http://schemas.microsoft.com/office/powerpoint/2010/main" val="3740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Lst>
  </p:timing>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77295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7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935804" y="0"/>
            <a:ext cx="10256196"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88903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7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Tree>
    <p:extLst>
      <p:ext uri="{BB962C8B-B14F-4D97-AF65-F5344CB8AC3E}">
        <p14:creationId xmlns:p14="http://schemas.microsoft.com/office/powerpoint/2010/main" val="2821404768"/>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96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4051005" y="0"/>
            <a:ext cx="814099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5067300" y="946702"/>
            <a:ext cx="6114221" cy="1249845"/>
          </a:xfrm>
        </p:spPr>
        <p:txBody>
          <a:bodyPr/>
          <a:lstStyle/>
          <a:p>
            <a:r>
              <a:rPr lang="en-US"/>
              <a:t>Click to edit Master title style</a:t>
            </a:r>
          </a:p>
        </p:txBody>
      </p:sp>
    </p:spTree>
    <p:extLst>
      <p:ext uri="{BB962C8B-B14F-4D97-AF65-F5344CB8AC3E}">
        <p14:creationId xmlns:p14="http://schemas.microsoft.com/office/powerpoint/2010/main" val="2328431839"/>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9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2028823"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p:cNvSpPr>
            <a:spLocks noGrp="1"/>
          </p:cNvSpPr>
          <p:nvPr>
            <p:ph type="pic" sz="quarter" idx="13"/>
          </p:nvPr>
        </p:nvSpPr>
        <p:spPr>
          <a:xfrm>
            <a:off x="4344640"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0" name="Picture Placeholder 8"/>
          <p:cNvSpPr>
            <a:spLocks noGrp="1"/>
          </p:cNvSpPr>
          <p:nvPr>
            <p:ph type="pic" sz="quarter" idx="14"/>
          </p:nvPr>
        </p:nvSpPr>
        <p:spPr>
          <a:xfrm>
            <a:off x="6658870"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1" name="Picture Placeholder 8"/>
          <p:cNvSpPr>
            <a:spLocks noGrp="1"/>
          </p:cNvSpPr>
          <p:nvPr>
            <p:ph type="pic" sz="quarter" idx="15"/>
          </p:nvPr>
        </p:nvSpPr>
        <p:spPr>
          <a:xfrm>
            <a:off x="8976272"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1890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9"/>
                                        </p:tgtEl>
                                      </p:cBhvr>
                                      <p:by x="105000" y="105000"/>
                                    </p:animScale>
                                  </p:childTnLst>
                                </p:cTn>
                              </p:par>
                              <p:par>
                                <p:cTn id="15" presetID="22" presetClass="entr" presetSubtype="8" fill="hold" grpId="0" nodeType="withEffect">
                                  <p:stCondLst>
                                    <p:cond delay="8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800"/>
                                  </p:stCondLst>
                                  <p:childTnLst>
                                    <p:animScale>
                                      <p:cBhvr>
                                        <p:cTn id="19" dur="500" fill="hold"/>
                                        <p:tgtEl>
                                          <p:spTgt spid="10"/>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97_Custom Layout">
    <p:bg>
      <p:bgRef idx="1001">
        <a:schemeClr val="bg1"/>
      </p:bgRef>
    </p:bg>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9156700" y="0"/>
            <a:ext cx="30353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5" name="Title 1">
            <a:extLst>
              <a:ext uri="{FF2B5EF4-FFF2-40B4-BE49-F238E27FC236}">
                <a16:creationId xmlns:a16="http://schemas.microsoft.com/office/drawing/2014/main" id="{9C31A947-6141-40E5-B637-C8CC8B3465BD}"/>
              </a:ext>
            </a:extLst>
          </p:cNvPr>
          <p:cNvSpPr>
            <a:spLocks noGrp="1"/>
          </p:cNvSpPr>
          <p:nvPr>
            <p:ph type="title"/>
          </p:nvPr>
        </p:nvSpPr>
        <p:spPr>
          <a:xfrm>
            <a:off x="1019175" y="946702"/>
            <a:ext cx="5083176" cy="1249845"/>
          </a:xfrm>
        </p:spPr>
        <p:txBody>
          <a:bodyPr/>
          <a:lstStyle>
            <a:lvl1pPr>
              <a:defRPr>
                <a:solidFill>
                  <a:srgbClr val="FFFFFF"/>
                </a:solidFill>
              </a:defRPr>
            </a:lvl1pPr>
          </a:lstStyle>
          <a:p>
            <a:r>
              <a:rPr lang="en-US"/>
              <a:t>Click to edit Master title style</a:t>
            </a:r>
          </a:p>
        </p:txBody>
      </p:sp>
    </p:spTree>
    <p:extLst>
      <p:ext uri="{BB962C8B-B14F-4D97-AF65-F5344CB8AC3E}">
        <p14:creationId xmlns:p14="http://schemas.microsoft.com/office/powerpoint/2010/main" val="1769643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7300" y="946702"/>
            <a:ext cx="6114221" cy="1249845"/>
          </a:xfrm>
        </p:spPr>
        <p:txBody>
          <a:bodyPr/>
          <a:lstStyle/>
          <a:p>
            <a:r>
              <a:rPr lang="en-US"/>
              <a:t>Click to edit Master title style</a:t>
            </a:r>
          </a:p>
        </p:txBody>
      </p:sp>
      <p:sp>
        <p:nvSpPr>
          <p:cNvPr id="4" name="Picture Placeholder 8"/>
          <p:cNvSpPr>
            <a:spLocks noGrp="1"/>
          </p:cNvSpPr>
          <p:nvPr>
            <p:ph type="pic" sz="quarter" idx="12"/>
          </p:nvPr>
        </p:nvSpPr>
        <p:spPr>
          <a:xfrm>
            <a:off x="2019299" y="0"/>
            <a:ext cx="3048001"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180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98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14B45-0E79-4B57-A532-BA72669181C5}"/>
              </a:ext>
            </a:extLst>
          </p:cNvPr>
          <p:cNvSpPr>
            <a:spLocks noGrp="1"/>
          </p:cNvSpPr>
          <p:nvPr>
            <p:ph type="title"/>
          </p:nvPr>
        </p:nvSpPr>
        <p:spPr>
          <a:xfrm>
            <a:off x="2028825" y="946702"/>
            <a:ext cx="4067175" cy="1249845"/>
          </a:xfrm>
        </p:spPr>
        <p:txBody>
          <a:bodyPr/>
          <a:lstStyle/>
          <a:p>
            <a:r>
              <a:rPr lang="en-US"/>
              <a:t>Click to edit Master title style</a:t>
            </a:r>
          </a:p>
        </p:txBody>
      </p:sp>
    </p:spTree>
    <p:extLst>
      <p:ext uri="{BB962C8B-B14F-4D97-AF65-F5344CB8AC3E}">
        <p14:creationId xmlns:p14="http://schemas.microsoft.com/office/powerpoint/2010/main" val="39112710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0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AD738A8-4F51-4924-820C-CCB843088C8C}"/>
              </a:ext>
            </a:extLst>
          </p:cNvPr>
          <p:cNvSpPr>
            <a:spLocks noGrp="1"/>
          </p:cNvSpPr>
          <p:nvPr>
            <p:ph type="pic" sz="quarter" idx="15"/>
          </p:nvPr>
        </p:nvSpPr>
        <p:spPr>
          <a:xfrm>
            <a:off x="4932352" y="2264709"/>
            <a:ext cx="2327297" cy="2328582"/>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06883564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7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2028823" y="2426287"/>
            <a:ext cx="1735271"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p:cNvSpPr>
            <a:spLocks noGrp="1"/>
          </p:cNvSpPr>
          <p:nvPr>
            <p:ph type="pic" sz="quarter" idx="13"/>
          </p:nvPr>
        </p:nvSpPr>
        <p:spPr>
          <a:xfrm>
            <a:off x="3883180" y="2426287"/>
            <a:ext cx="1735271"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0" name="Picture Placeholder 8"/>
          <p:cNvSpPr>
            <a:spLocks noGrp="1"/>
          </p:cNvSpPr>
          <p:nvPr>
            <p:ph type="pic" sz="quarter" idx="14"/>
          </p:nvPr>
        </p:nvSpPr>
        <p:spPr>
          <a:xfrm>
            <a:off x="5737537" y="2426286"/>
            <a:ext cx="1735271"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1" name="Picture Placeholder 8"/>
          <p:cNvSpPr>
            <a:spLocks noGrp="1"/>
          </p:cNvSpPr>
          <p:nvPr>
            <p:ph type="pic" sz="quarter" idx="15"/>
          </p:nvPr>
        </p:nvSpPr>
        <p:spPr>
          <a:xfrm>
            <a:off x="7591894" y="2426287"/>
            <a:ext cx="1735271"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7" name="Picture Placeholder 8"/>
          <p:cNvSpPr>
            <a:spLocks noGrp="1"/>
          </p:cNvSpPr>
          <p:nvPr>
            <p:ph type="pic" sz="quarter" idx="16"/>
          </p:nvPr>
        </p:nvSpPr>
        <p:spPr>
          <a:xfrm>
            <a:off x="9446250" y="2426285"/>
            <a:ext cx="1735271"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16777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9"/>
                                        </p:tgtEl>
                                      </p:cBhvr>
                                      <p:by x="105000" y="105000"/>
                                    </p:animScale>
                                  </p:childTnLst>
                                </p:cTn>
                              </p:par>
                              <p:par>
                                <p:cTn id="15" presetID="22" presetClass="entr" presetSubtype="8" fill="hold" grpId="0" nodeType="withEffect">
                                  <p:stCondLst>
                                    <p:cond delay="8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800"/>
                                  </p:stCondLst>
                                  <p:childTnLst>
                                    <p:animScale>
                                      <p:cBhvr>
                                        <p:cTn id="19" dur="500" fill="hold"/>
                                        <p:tgtEl>
                                          <p:spTgt spid="10"/>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1"/>
                                        </p:tgtEl>
                                      </p:cBhvr>
                                      <p:by x="105000" y="105000"/>
                                    </p:animScale>
                                  </p:childTnLst>
                                </p:cTn>
                              </p:par>
                              <p:par>
                                <p:cTn id="25" presetID="22" presetClass="entr" presetSubtype="8" fill="hold" grpId="0" nodeType="withEffect">
                                  <p:stCondLst>
                                    <p:cond delay="12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6" presetClass="emph" presetSubtype="0" accel="50000" decel="50000" autoRev="1" fill="hold" grpId="1" nodeType="withEffect">
                                  <p:stCondLst>
                                    <p:cond delay="1200"/>
                                  </p:stCondLst>
                                  <p:childTnLst>
                                    <p:animScale>
                                      <p:cBhvr>
                                        <p:cTn id="2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7" grpId="0" animBg="1"/>
      <p:bldP spid="7" grpId="1" animBg="1"/>
    </p:bldLst>
  </p:timing>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72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Picture Placeholder 8"/>
          <p:cNvSpPr>
            <a:spLocks noGrp="1"/>
          </p:cNvSpPr>
          <p:nvPr>
            <p:ph type="pic" sz="quarter" idx="12"/>
          </p:nvPr>
        </p:nvSpPr>
        <p:spPr>
          <a:xfrm>
            <a:off x="2028823" y="2426287"/>
            <a:ext cx="2960915"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9" name="Picture Placeholder 8"/>
          <p:cNvSpPr>
            <a:spLocks noGrp="1"/>
          </p:cNvSpPr>
          <p:nvPr>
            <p:ph type="pic" sz="quarter" idx="13"/>
          </p:nvPr>
        </p:nvSpPr>
        <p:spPr>
          <a:xfrm>
            <a:off x="5120366" y="2426287"/>
            <a:ext cx="2960915"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
        <p:nvSpPr>
          <p:cNvPr id="10" name="Picture Placeholder 8"/>
          <p:cNvSpPr>
            <a:spLocks noGrp="1"/>
          </p:cNvSpPr>
          <p:nvPr>
            <p:ph type="pic" sz="quarter" idx="14"/>
          </p:nvPr>
        </p:nvSpPr>
        <p:spPr>
          <a:xfrm>
            <a:off x="8211910" y="2426286"/>
            <a:ext cx="2960915"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202491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9"/>
                                        </p:tgtEl>
                                      </p:cBhvr>
                                      <p:by x="105000" y="105000"/>
                                    </p:animScale>
                                  </p:childTnLst>
                                </p:cTn>
                              </p:par>
                              <p:par>
                                <p:cTn id="15" presetID="22" presetClass="entr" presetSubtype="8" fill="hold" grpId="0" nodeType="withEffect">
                                  <p:stCondLst>
                                    <p:cond delay="8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800"/>
                                  </p:stCondLst>
                                  <p:childTnLst>
                                    <p:animScale>
                                      <p:cBhvr>
                                        <p:cTn id="19" dur="500"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Right Title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2028825" y="946702"/>
            <a:ext cx="4067176" cy="1249845"/>
          </a:xfrm>
        </p:spPr>
        <p:txBody>
          <a:bodyPr/>
          <a:lstStyle/>
          <a:p>
            <a:r>
              <a:rPr lang="en-US"/>
              <a:t>Click to edit Master title style</a:t>
            </a:r>
          </a:p>
        </p:txBody>
      </p:sp>
    </p:spTree>
    <p:extLst>
      <p:ext uri="{BB962C8B-B14F-4D97-AF65-F5344CB8AC3E}">
        <p14:creationId xmlns:p14="http://schemas.microsoft.com/office/powerpoint/2010/main" val="1670165318"/>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55A30-F5CE-42CF-90E2-68B068D13A0F}"/>
              </a:ext>
            </a:extLst>
          </p:cNvPr>
          <p:cNvSpPr>
            <a:spLocks noGrp="1"/>
          </p:cNvSpPr>
          <p:nvPr>
            <p:ph idx="1" hasCustomPrompt="1"/>
          </p:nvPr>
        </p:nvSpPr>
        <p:spPr>
          <a:xfrm>
            <a:off x="838200" y="2066925"/>
            <a:ext cx="10515600" cy="4157662"/>
          </a:xfrm>
          <a:prstGeom prst="rect">
            <a:avLst/>
          </a:prstGeom>
        </p:spPr>
        <p:txBody>
          <a:bodyPr/>
          <a:lstStyle>
            <a:lvl1pPr>
              <a:defRPr/>
            </a:lvl1pPr>
          </a:lstStyle>
          <a:p>
            <a:pPr lvl="0"/>
            <a:r>
              <a:rPr lang="en-US"/>
              <a:t>Edit body text </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62CCBC7-4DAC-4C0C-91CE-926458DD3F15}"/>
              </a:ext>
            </a:extLst>
          </p:cNvPr>
          <p:cNvSpPr>
            <a:spLocks noGrp="1"/>
          </p:cNvSpPr>
          <p:nvPr>
            <p:ph type="ftr" sz="quarter" idx="3"/>
          </p:nvPr>
        </p:nvSpPr>
        <p:spPr>
          <a:xfrm>
            <a:off x="3783330" y="6356350"/>
            <a:ext cx="4625340" cy="365125"/>
          </a:xfrm>
          <a:prstGeom prst="rect">
            <a:avLst/>
          </a:prstGeom>
        </p:spPr>
        <p:txBody>
          <a:bodyPr vert="horz" lIns="91440" tIns="45720" rIns="91440" bIns="45720" rtlCol="0" anchor="ctr"/>
          <a:lstStyle>
            <a:lvl1pPr algn="ctr">
              <a:defRPr sz="1200" spc="300">
                <a:solidFill>
                  <a:schemeClr val="tx1"/>
                </a:solidFill>
                <a:latin typeface="+mj-lt"/>
              </a:defRPr>
            </a:lvl1pPr>
          </a:lstStyle>
          <a:p>
            <a:r>
              <a:rPr lang="en-US"/>
              <a:t>FLEXIBLE SOFTWARE. FOCUSED SERVICE.</a:t>
            </a:r>
          </a:p>
        </p:txBody>
      </p:sp>
      <p:sp>
        <p:nvSpPr>
          <p:cNvPr id="14" name="Slide Number Placeholder 5">
            <a:extLst>
              <a:ext uri="{FF2B5EF4-FFF2-40B4-BE49-F238E27FC236}">
                <a16:creationId xmlns:a16="http://schemas.microsoft.com/office/drawing/2014/main" id="{D4A17B86-65C9-45EA-A9DD-A14037D48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0197E9F-3786-41C2-9E61-6204CCAABF13}" type="slidenum">
              <a:rPr lang="en-US" smtClean="0"/>
              <a:pPr/>
              <a:t>‹#›</a:t>
            </a:fld>
            <a:endParaRPr lang="en-US"/>
          </a:p>
        </p:txBody>
      </p:sp>
      <p:sp>
        <p:nvSpPr>
          <p:cNvPr id="16" name="Title Placeholder 1">
            <a:extLst>
              <a:ext uri="{FF2B5EF4-FFF2-40B4-BE49-F238E27FC236}">
                <a16:creationId xmlns:a16="http://schemas.microsoft.com/office/drawing/2014/main" id="{E69B3E43-1242-4D22-8C61-619768CB8686}"/>
              </a:ext>
            </a:extLst>
          </p:cNvPr>
          <p:cNvSpPr>
            <a:spLocks noGrp="1"/>
          </p:cNvSpPr>
          <p:nvPr>
            <p:ph type="title"/>
          </p:nvPr>
        </p:nvSpPr>
        <p:spPr>
          <a:xfrm>
            <a:off x="838200" y="562821"/>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809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5083176" cy="1249845"/>
          </a:xfrm>
        </p:spPr>
        <p:txBody>
          <a:bodyPr/>
          <a:lstStyle/>
          <a:p>
            <a:r>
              <a:rPr lang="en-US"/>
              <a:t>Click to edit Master title style</a:t>
            </a:r>
          </a:p>
        </p:txBody>
      </p:sp>
      <p:sp>
        <p:nvSpPr>
          <p:cNvPr id="4" name="Picture Placeholder 8"/>
          <p:cNvSpPr>
            <a:spLocks noGrp="1"/>
          </p:cNvSpPr>
          <p:nvPr>
            <p:ph type="pic" sz="quarter" idx="12"/>
          </p:nvPr>
        </p:nvSpPr>
        <p:spPr>
          <a:xfrm>
            <a:off x="8128000" y="0"/>
            <a:ext cx="4064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p:cNvSpPr>
            <a:spLocks noGrp="1"/>
          </p:cNvSpPr>
          <p:nvPr>
            <p:ph type="pic" sz="quarter" idx="13"/>
          </p:nvPr>
        </p:nvSpPr>
        <p:spPr>
          <a:xfrm>
            <a:off x="8128000" y="3217090"/>
            <a:ext cx="1561920" cy="156192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3714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1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1500"/>
                                  </p:stCondLst>
                                  <p:childTnLst>
                                    <p:animScale>
                                      <p:cBhvr>
                                        <p:cTn id="14"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9148404" y="0"/>
            <a:ext cx="3043596"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1281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3.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79FFE8-554F-F864-A7BB-E896B7C1D2C3}"/>
              </a:ext>
            </a:extLst>
          </p:cNvPr>
          <p:cNvSpPr/>
          <p:nvPr userDrawn="1"/>
        </p:nvSpPr>
        <p:spPr>
          <a:xfrm>
            <a:off x="-73572" y="-73572"/>
            <a:ext cx="12265572" cy="6931572"/>
          </a:xfrm>
          <a:prstGeom prst="rect">
            <a:avLst/>
          </a:prstGeom>
          <a:solidFill>
            <a:srgbClr val="FFFFFF"/>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
        <p:nvSpPr>
          <p:cNvPr id="2" name="Заголовок 1"/>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26" name="Slide Number Placeholder 24"/>
          <p:cNvSpPr txBox="1">
            <a:spLocks/>
          </p:cNvSpPr>
          <p:nvPr userDrawn="1"/>
        </p:nvSpPr>
        <p:spPr>
          <a:xfrm>
            <a:off x="5557288"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dirty="0">
              <a:solidFill>
                <a:schemeClr val="tx1"/>
              </a:solidFill>
              <a:latin typeface="Open Sans SemiBold" charset="0"/>
              <a:ea typeface="Open Sans SemiBold" charset="0"/>
              <a:cs typeface="Open Sans SemiBold" charset="0"/>
            </a:endParaRPr>
          </a:p>
        </p:txBody>
      </p:sp>
      <p:pic>
        <p:nvPicPr>
          <p:cNvPr id="4" name="Picture 3">
            <a:extLst>
              <a:ext uri="{FF2B5EF4-FFF2-40B4-BE49-F238E27FC236}">
                <a16:creationId xmlns:a16="http://schemas.microsoft.com/office/drawing/2014/main" id="{20333547-71D8-1A4B-FEAE-EB5110F56285}"/>
              </a:ext>
            </a:extLst>
          </p:cNvPr>
          <p:cNvPicPr>
            <a:picLocks noChangeAspect="1"/>
          </p:cNvPicPr>
          <p:nvPr userDrawn="1"/>
        </p:nvPicPr>
        <p:blipFill>
          <a:blip r:embed="rId59">
            <a:extLst>
              <a:ext uri="{28A0092B-C50C-407E-A947-70E740481C1C}">
                <a14:useLocalDpi xmlns:a14="http://schemas.microsoft.com/office/drawing/2010/main" val="0"/>
              </a:ext>
            </a:extLst>
          </a:blip>
          <a:srcRect/>
          <a:stretch/>
        </p:blipFill>
        <p:spPr>
          <a:xfrm>
            <a:off x="115610" y="119978"/>
            <a:ext cx="1240221" cy="280302"/>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106" r:id="rId3"/>
    <p:sldLayoutId id="2147484104" r:id="rId4"/>
    <p:sldLayoutId id="2147484037" r:id="rId5"/>
    <p:sldLayoutId id="2147484038" r:id="rId6"/>
    <p:sldLayoutId id="2147484103" r:id="rId7"/>
    <p:sldLayoutId id="2147484051" r:id="rId8"/>
    <p:sldLayoutId id="2147484039" r:id="rId9"/>
    <p:sldLayoutId id="2147484040" r:id="rId10"/>
    <p:sldLayoutId id="2147484041" r:id="rId11"/>
    <p:sldLayoutId id="2147484042" r:id="rId12"/>
    <p:sldLayoutId id="2147484043" r:id="rId13"/>
    <p:sldLayoutId id="2147484046" r:id="rId14"/>
    <p:sldLayoutId id="2147484048" r:id="rId15"/>
    <p:sldLayoutId id="2147484101" r:id="rId16"/>
    <p:sldLayoutId id="2147484049" r:id="rId17"/>
    <p:sldLayoutId id="2147484050" r:id="rId18"/>
    <p:sldLayoutId id="2147484076" r:id="rId19"/>
    <p:sldLayoutId id="2147484063" r:id="rId20"/>
    <p:sldLayoutId id="2147484077" r:id="rId21"/>
    <p:sldLayoutId id="2147484089" r:id="rId22"/>
    <p:sldLayoutId id="2147484069" r:id="rId23"/>
    <p:sldLayoutId id="2147484074" r:id="rId24"/>
    <p:sldLayoutId id="2147484102" r:id="rId25"/>
    <p:sldLayoutId id="2147484107" r:id="rId26"/>
    <p:sldLayoutId id="2147484115" r:id="rId27"/>
    <p:sldLayoutId id="2147484117" r:id="rId28"/>
    <p:sldLayoutId id="2147484118" r:id="rId29"/>
    <p:sldLayoutId id="2147484119" r:id="rId30"/>
    <p:sldLayoutId id="2147484121" r:id="rId31"/>
    <p:sldLayoutId id="2147484136" r:id="rId32"/>
    <p:sldLayoutId id="2147484139" r:id="rId33"/>
    <p:sldLayoutId id="2147484142" r:id="rId34"/>
    <p:sldLayoutId id="2147484143" r:id="rId35"/>
    <p:sldLayoutId id="2147484145" r:id="rId36"/>
    <p:sldLayoutId id="2147484146" r:id="rId37"/>
    <p:sldLayoutId id="2147484148" r:id="rId38"/>
    <p:sldLayoutId id="2147484149" r:id="rId39"/>
    <p:sldLayoutId id="2147484171" r:id="rId40"/>
    <p:sldLayoutId id="2147484181" r:id="rId41"/>
    <p:sldLayoutId id="2147484182" r:id="rId42"/>
    <p:sldLayoutId id="2147484183" r:id="rId43"/>
    <p:sldLayoutId id="2147484184" r:id="rId44"/>
    <p:sldLayoutId id="2147484185" r:id="rId45"/>
    <p:sldLayoutId id="2147484186" r:id="rId46"/>
    <p:sldLayoutId id="2147484187" r:id="rId47"/>
    <p:sldLayoutId id="2147484188" r:id="rId48"/>
    <p:sldLayoutId id="2147484189" r:id="rId49"/>
    <p:sldLayoutId id="2147484190" r:id="rId50"/>
    <p:sldLayoutId id="2147484191" r:id="rId51"/>
    <p:sldLayoutId id="2147484192" r:id="rId52"/>
    <p:sldLayoutId id="2147484193" r:id="rId53"/>
    <p:sldLayoutId id="2147484194" r:id="rId54"/>
    <p:sldLayoutId id="2147484195" r:id="rId55"/>
    <p:sldLayoutId id="2147484196" r:id="rId56"/>
    <p:sldLayoutId id="2147484197" r:id="rId5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318" rtl="0" eaLnBrk="1" latinLnBrk="0" hangingPunct="1">
        <a:lnSpc>
          <a:spcPct val="80000"/>
        </a:lnSpc>
        <a:spcBef>
          <a:spcPct val="0"/>
        </a:spcBef>
        <a:buNone/>
        <a:defRPr sz="3600" b="1" i="0" kern="1200" spc="-100" baseline="0">
          <a:solidFill>
            <a:schemeClr val="accent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accent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accent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accent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accent1"/>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accent1"/>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userDrawn="1">
          <p15:clr>
            <a:srgbClr val="F26B43"/>
          </p15:clr>
        </p15:guide>
        <p15:guide id="27" orient="horz" pos="3952" userDrawn="1">
          <p15:clr>
            <a:srgbClr val="F26B43"/>
          </p15:clr>
        </p15:guide>
        <p15:guide id="28" pos="642" userDrawn="1">
          <p15:clr>
            <a:srgbClr val="F26B43"/>
          </p15:clr>
        </p15:guide>
        <p15:guide id="29" pos="7038" userDrawn="1">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userDrawn="1">
          <p15:clr>
            <a:srgbClr val="F26B43"/>
          </p15:clr>
        </p15:guide>
        <p15:guide id="51" orient="horz" pos="709" userDrawn="1">
          <p15:clr>
            <a:srgbClr val="F26B43"/>
          </p15:clr>
        </p15:guide>
        <p15:guide id="52" pos="1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5888" y="946702"/>
            <a:ext cx="9152697"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925888" y="2514600"/>
            <a:ext cx="9152698"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26" name="Slide Number Placeholder 24"/>
          <p:cNvSpPr txBox="1">
            <a:spLocks/>
          </p:cNvSpPr>
          <p:nvPr userDrawn="1"/>
        </p:nvSpPr>
        <p:spPr>
          <a:xfrm>
            <a:off x="11181521"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a:solidFill>
                <a:schemeClr val="tx1"/>
              </a:solidFill>
              <a:latin typeface="Open Sans SemiBold" charset="0"/>
              <a:ea typeface="Open Sans SemiBold" charset="0"/>
              <a:cs typeface="Open Sans SemiBold" charset="0"/>
            </a:endParaRPr>
          </a:p>
        </p:txBody>
      </p:sp>
      <p:pic>
        <p:nvPicPr>
          <p:cNvPr id="6" name="Picture 5">
            <a:extLst>
              <a:ext uri="{FF2B5EF4-FFF2-40B4-BE49-F238E27FC236}">
                <a16:creationId xmlns:a16="http://schemas.microsoft.com/office/drawing/2014/main" id="{BD0663B6-A82F-E5D7-B84C-3C2B0301AC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94120" y="119978"/>
            <a:ext cx="1240221" cy="280302"/>
          </a:xfrm>
          <a:prstGeom prst="rect">
            <a:avLst/>
          </a:prstGeom>
        </p:spPr>
      </p:pic>
    </p:spTree>
    <p:extLst>
      <p:ext uri="{BB962C8B-B14F-4D97-AF65-F5344CB8AC3E}">
        <p14:creationId xmlns:p14="http://schemas.microsoft.com/office/powerpoint/2010/main" val="1130058543"/>
      </p:ext>
    </p:extLst>
  </p:cSld>
  <p:clrMap bg1="lt1" tx1="dk1" bg2="lt2" tx2="dk2" accent1="accent1" accent2="accent2" accent3="accent3" accent4="accent4" accent5="accent5" accent6="accent6" hlink="hlink" folHlink="folHlink"/>
  <p:hf hdr="0" ftr="0" dt="0"/>
  <p:txStyles>
    <p:titleStyle>
      <a:lvl1pPr algn="l" defTabSz="914318" rtl="0" eaLnBrk="1" latinLnBrk="0" hangingPunct="1">
        <a:lnSpc>
          <a:spcPct val="80000"/>
        </a:lnSpc>
        <a:spcBef>
          <a:spcPct val="0"/>
        </a:spcBef>
        <a:buNone/>
        <a:defRPr sz="3600" b="1" i="0" kern="1200" spc="-151" baseline="0">
          <a:solidFill>
            <a:schemeClr val="accent1"/>
          </a:solidFill>
          <a:latin typeface="+mj-lt"/>
          <a:ea typeface="Montserrat SemiBold" charset="0"/>
          <a:cs typeface="Montserrat SemiBold"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accent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accent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accent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accent1"/>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accent1"/>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8" name="Slide Number Placeholder 24">
            <a:extLst>
              <a:ext uri="{FF2B5EF4-FFF2-40B4-BE49-F238E27FC236}">
                <a16:creationId xmlns:a16="http://schemas.microsoft.com/office/drawing/2014/main" id="{2B566AF9-9480-1DD5-A036-91EB344D1ABA}"/>
              </a:ext>
            </a:extLst>
          </p:cNvPr>
          <p:cNvSpPr txBox="1">
            <a:spLocks/>
          </p:cNvSpPr>
          <p:nvPr userDrawn="1"/>
        </p:nvSpPr>
        <p:spPr>
          <a:xfrm>
            <a:off x="6103246"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dirty="0">
              <a:solidFill>
                <a:schemeClr val="tx1"/>
              </a:solidFill>
              <a:latin typeface="Open Sans SemiBold" charset="0"/>
              <a:ea typeface="Open Sans SemiBold" charset="0"/>
              <a:cs typeface="Open Sans SemiBold" charset="0"/>
            </a:endParaRPr>
          </a:p>
        </p:txBody>
      </p:sp>
      <p:pic>
        <p:nvPicPr>
          <p:cNvPr id="5" name="Picture 4">
            <a:extLst>
              <a:ext uri="{FF2B5EF4-FFF2-40B4-BE49-F238E27FC236}">
                <a16:creationId xmlns:a16="http://schemas.microsoft.com/office/drawing/2014/main" id="{E50FD292-5B94-B9B7-AD11-2CDB10D39448}"/>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115610" y="119978"/>
            <a:ext cx="1240221" cy="280302"/>
          </a:xfrm>
          <a:prstGeom prst="rect">
            <a:avLst/>
          </a:prstGeom>
        </p:spPr>
      </p:pic>
    </p:spTree>
    <p:extLst>
      <p:ext uri="{BB962C8B-B14F-4D97-AF65-F5344CB8AC3E}">
        <p14:creationId xmlns:p14="http://schemas.microsoft.com/office/powerpoint/2010/main" val="2936288534"/>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4" r:id="rId15"/>
    <p:sldLayoutId id="2147484215" r:id="rId16"/>
    <p:sldLayoutId id="2147484216" r:id="rId17"/>
    <p:sldLayoutId id="2147484265"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318" rtl="0" eaLnBrk="1" latinLnBrk="0" hangingPunct="1">
        <a:lnSpc>
          <a:spcPct val="80000"/>
        </a:lnSpc>
        <a:spcBef>
          <a:spcPct val="0"/>
        </a:spcBef>
        <a:buNone/>
        <a:defRPr sz="3600" b="1" i="0" kern="1200" spc="-100" baseline="0">
          <a:solidFill>
            <a:schemeClr val="accent1"/>
          </a:solidFill>
          <a:latin typeface="+mj-lt"/>
          <a:ea typeface="Montserrat" charset="0"/>
          <a:cs typeface="Montserrat"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accent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accent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accent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accent1"/>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accent1"/>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53" orient="horz" pos="346" userDrawn="1">
          <p15:clr>
            <a:srgbClr val="F26B43"/>
          </p15:clr>
        </p15:guide>
        <p15:guide id="54" orient="horz" pos="3952" userDrawn="1">
          <p15:clr>
            <a:srgbClr val="F26B43"/>
          </p15:clr>
        </p15:guide>
        <p15:guide id="55" pos="642" userDrawn="1">
          <p15:clr>
            <a:srgbClr val="F26B43"/>
          </p15:clr>
        </p15:guide>
        <p15:guide id="56" pos="7038" userDrawn="1">
          <p15:clr>
            <a:srgbClr val="F26B43"/>
          </p15:clr>
        </p15:guide>
        <p15:guide id="57" pos="1277" userDrawn="1">
          <p15:clr>
            <a:srgbClr val="F26B43"/>
          </p15:clr>
        </p15:guide>
        <p15:guide id="58" orient="horz" pos="709" userDrawn="1">
          <p15:clr>
            <a:srgbClr val="F26B43"/>
          </p15:clr>
        </p15:guide>
        <p15:guide id="59" pos="19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vivantio.com/" TargetMode="External"/><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info@vivantio.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DEE8B-3AC6-D16F-AFEA-8BC8201C01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4D60A6-A7C6-397A-BC95-C4F4121A14BD}"/>
              </a:ext>
            </a:extLst>
          </p:cNvPr>
          <p:cNvSpPr>
            <a:spLocks noGrp="1" noRot="1" noMove="1" noResize="1" noEditPoints="1" noAdjustHandles="1" noChangeArrowheads="1" noChangeShapeType="1"/>
          </p:cNvSpPr>
          <p:nvPr/>
        </p:nvSpPr>
        <p:spPr>
          <a:xfrm>
            <a:off x="-93958" y="-48128"/>
            <a:ext cx="12285957" cy="6994358"/>
          </a:xfrm>
          <a:prstGeom prst="rect">
            <a:avLst/>
          </a:prstGeom>
          <a:pattFill prst="pct90">
            <a:fgClr>
              <a:schemeClr val="bg1">
                <a:lumMod val="25000"/>
              </a:schemeClr>
            </a:fgClr>
            <a:bgClr>
              <a:schemeClr val="accent1">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F0F0"/>
                </a:solidFill>
                <a:effectLst/>
                <a:uLnTx/>
                <a:uFillTx/>
                <a:latin typeface="Roboto"/>
                <a:ea typeface="+mn-ea"/>
                <a:cs typeface="+mn-cs"/>
              </a:rPr>
              <a:t> </a:t>
            </a:r>
          </a:p>
        </p:txBody>
      </p:sp>
      <p:sp>
        <p:nvSpPr>
          <p:cNvPr id="8" name="Title 7">
            <a:extLst>
              <a:ext uri="{FF2B5EF4-FFF2-40B4-BE49-F238E27FC236}">
                <a16:creationId xmlns:a16="http://schemas.microsoft.com/office/drawing/2014/main" id="{171E2754-2B54-99F6-9975-016C4A4F74F5}"/>
              </a:ext>
            </a:extLst>
          </p:cNvPr>
          <p:cNvSpPr>
            <a:spLocks noGrp="1" noRot="1" noMove="1" noResize="1" noEditPoints="1" noAdjustHandles="1" noChangeArrowheads="1" noChangeShapeType="1"/>
          </p:cNvSpPr>
          <p:nvPr>
            <p:ph type="title"/>
          </p:nvPr>
        </p:nvSpPr>
        <p:spPr>
          <a:xfrm>
            <a:off x="1092461" y="1900086"/>
            <a:ext cx="6016262" cy="2443244"/>
          </a:xfrm>
          <a:effectLst/>
        </p:spPr>
        <p:txBody>
          <a:bodyPr/>
          <a:lstStyle/>
          <a:p>
            <a:pPr algn="l">
              <a:lnSpc>
                <a:spcPct val="100000"/>
              </a:lnSpc>
            </a:pPr>
            <a:r>
              <a:rPr lang="en-US" sz="4400" spc="0" dirty="0">
                <a:solidFill>
                  <a:schemeClr val="bg2"/>
                </a:solidFill>
              </a:rPr>
              <a:t>ITSM Roadmap: </a:t>
            </a:r>
            <a:br>
              <a:rPr lang="en-US" sz="4400" spc="0" dirty="0">
                <a:solidFill>
                  <a:schemeClr val="bg2"/>
                </a:solidFill>
              </a:rPr>
            </a:br>
            <a:r>
              <a:rPr lang="en-US" sz="3200" spc="0" dirty="0">
                <a:solidFill>
                  <a:schemeClr val="tx1">
                    <a:lumMod val="25000"/>
                    <a:lumOff val="75000"/>
                  </a:schemeClr>
                </a:solidFill>
              </a:rPr>
              <a:t>A Strategic Implementation Plan</a:t>
            </a:r>
          </a:p>
        </p:txBody>
      </p:sp>
      <p:cxnSp>
        <p:nvCxnSpPr>
          <p:cNvPr id="17" name="Straight Connector 16">
            <a:extLst>
              <a:ext uri="{FF2B5EF4-FFF2-40B4-BE49-F238E27FC236}">
                <a16:creationId xmlns:a16="http://schemas.microsoft.com/office/drawing/2014/main" id="{E70F1C05-0AF1-E21C-AEA2-B4A4294FE232}"/>
              </a:ext>
            </a:extLst>
          </p:cNvPr>
          <p:cNvCxnSpPr>
            <a:cxnSpLocks noGrp="1" noRot="1" noMove="1" noResize="1" noEditPoints="1" noAdjustHandles="1" noChangeArrowheads="1" noChangeShapeType="1"/>
          </p:cNvCxnSpPr>
          <p:nvPr/>
        </p:nvCxnSpPr>
        <p:spPr>
          <a:xfrm>
            <a:off x="699022" y="1900086"/>
            <a:ext cx="0" cy="2799733"/>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1" name="Title 7">
            <a:extLst>
              <a:ext uri="{FF2B5EF4-FFF2-40B4-BE49-F238E27FC236}">
                <a16:creationId xmlns:a16="http://schemas.microsoft.com/office/drawing/2014/main" id="{DC48618B-4D59-FEC4-E4AD-4855018E05E9}"/>
              </a:ext>
            </a:extLst>
          </p:cNvPr>
          <p:cNvSpPr txBox="1">
            <a:spLocks noGrp="1" noRot="1" noMove="1" noResize="1" noEditPoints="1" noAdjustHandles="1" noChangeArrowheads="1" noChangeShapeType="1"/>
          </p:cNvSpPr>
          <p:nvPr/>
        </p:nvSpPr>
        <p:spPr>
          <a:xfrm>
            <a:off x="70128" y="6062444"/>
            <a:ext cx="6497053" cy="565484"/>
          </a:xfrm>
          <a:prstGeom prst="rect">
            <a:avLst/>
          </a:prstGeom>
          <a:effectLst/>
        </p:spPr>
        <p:txBody>
          <a:bodyPr vert="horz" lIns="0" tIns="192024" rIns="0" bIns="0" rtlCol="0" anchor="t" anchorCtr="0">
            <a:noAutofit/>
          </a:bodyPr>
          <a:lstStyle>
            <a:lvl1pPr algn="ctr" defTabSz="914318" rtl="0" eaLnBrk="1" latinLnBrk="0" hangingPunct="1">
              <a:lnSpc>
                <a:spcPct val="80000"/>
              </a:lnSpc>
              <a:spcBef>
                <a:spcPct val="0"/>
              </a:spcBef>
              <a:buNone/>
              <a:defRPr sz="6000" b="1" i="0" kern="1200" spc="-100" baseline="0">
                <a:solidFill>
                  <a:schemeClr val="accent1"/>
                </a:solidFill>
                <a:latin typeface="+mj-lt"/>
                <a:ea typeface="Montserrat Black" charset="0"/>
                <a:cs typeface="Montserrat Black" charset="0"/>
              </a:defRPr>
            </a:lvl1pPr>
          </a:lstStyle>
          <a:p>
            <a:pPr>
              <a:lnSpc>
                <a:spcPct val="100000"/>
              </a:lnSpc>
            </a:pPr>
            <a:r>
              <a:rPr lang="en-US" sz="1200" b="0" spc="300" dirty="0">
                <a:solidFill>
                  <a:schemeClr val="bg2"/>
                </a:solidFill>
                <a:hlinkClick r:id="rId3">
                  <a:extLst>
                    <a:ext uri="{A12FA001-AC4F-418D-AE19-62706E023703}">
                      <ahyp:hlinkClr xmlns:ahyp="http://schemas.microsoft.com/office/drawing/2018/hyperlinkcolor" val="tx"/>
                    </a:ext>
                  </a:extLst>
                </a:hlinkClick>
              </a:rPr>
              <a:t>www.vivantio.com</a:t>
            </a:r>
            <a:r>
              <a:rPr lang="en-US" sz="1200" b="0" spc="300" dirty="0">
                <a:solidFill>
                  <a:schemeClr val="bg2"/>
                </a:solidFill>
              </a:rPr>
              <a:t> | </a:t>
            </a:r>
            <a:r>
              <a:rPr lang="en-US" sz="1200" b="0" spc="300" dirty="0">
                <a:solidFill>
                  <a:schemeClr val="bg2"/>
                </a:solidFill>
                <a:hlinkClick r:id="rId4">
                  <a:extLst>
                    <a:ext uri="{A12FA001-AC4F-418D-AE19-62706E023703}">
                      <ahyp:hlinkClr xmlns:ahyp="http://schemas.microsoft.com/office/drawing/2018/hyperlinkcolor" val="tx"/>
                    </a:ext>
                  </a:extLst>
                </a:hlinkClick>
              </a:rPr>
              <a:t>info@vivantio.com</a:t>
            </a:r>
            <a:r>
              <a:rPr lang="en-US" sz="1200" b="0" spc="300" dirty="0">
                <a:solidFill>
                  <a:schemeClr val="bg2"/>
                </a:solidFill>
              </a:rPr>
              <a:t> | +44-1934-424840</a:t>
            </a:r>
          </a:p>
          <a:p>
            <a:pPr algn="l">
              <a:lnSpc>
                <a:spcPct val="100000"/>
              </a:lnSpc>
            </a:pPr>
            <a:endParaRPr lang="en-US" sz="1600" b="0" spc="0" dirty="0">
              <a:solidFill>
                <a:schemeClr val="bg1"/>
              </a:solidFill>
            </a:endParaRPr>
          </a:p>
        </p:txBody>
      </p:sp>
      <p:pic>
        <p:nvPicPr>
          <p:cNvPr id="23" name="Picture 22">
            <a:extLst>
              <a:ext uri="{FF2B5EF4-FFF2-40B4-BE49-F238E27FC236}">
                <a16:creationId xmlns:a16="http://schemas.microsoft.com/office/drawing/2014/main" id="{1FA738A1-D2D1-9299-CBE4-C84183E1617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419675" y="328456"/>
            <a:ext cx="1861409" cy="472298"/>
          </a:xfrm>
          <a:prstGeom prst="rect">
            <a:avLst/>
          </a:prstGeom>
        </p:spPr>
      </p:pic>
      <p:sp>
        <p:nvSpPr>
          <p:cNvPr id="3" name="Title 7">
            <a:extLst>
              <a:ext uri="{FF2B5EF4-FFF2-40B4-BE49-F238E27FC236}">
                <a16:creationId xmlns:a16="http://schemas.microsoft.com/office/drawing/2014/main" id="{655AB4BF-95CD-54D5-4812-E25758B33B8F}"/>
              </a:ext>
            </a:extLst>
          </p:cNvPr>
          <p:cNvSpPr txBox="1">
            <a:spLocks noGrp="1" noRot="1" noMove="1" noResize="1" noEditPoints="1" noAdjustHandles="1" noChangeArrowheads="1" noChangeShapeType="1"/>
          </p:cNvSpPr>
          <p:nvPr/>
        </p:nvSpPr>
        <p:spPr>
          <a:xfrm>
            <a:off x="1092461" y="3471716"/>
            <a:ext cx="6016262" cy="2443244"/>
          </a:xfrm>
          <a:prstGeom prst="rect">
            <a:avLst/>
          </a:prstGeom>
          <a:effectLst/>
        </p:spPr>
        <p:txBody>
          <a:bodyPr vert="horz" lIns="0" tIns="192024" rIns="0" bIns="0" rtlCol="0" anchor="t" anchorCtr="0">
            <a:noAutofit/>
          </a:bodyPr>
          <a:lstStyle>
            <a:lvl1pPr algn="ctr" defTabSz="914318" rtl="0" eaLnBrk="1" latinLnBrk="0" hangingPunct="1">
              <a:lnSpc>
                <a:spcPct val="80000"/>
              </a:lnSpc>
              <a:spcBef>
                <a:spcPct val="0"/>
              </a:spcBef>
              <a:buNone/>
              <a:defRPr sz="6000" b="1" i="0" kern="1200" spc="-100" baseline="0">
                <a:solidFill>
                  <a:schemeClr val="accent1"/>
                </a:solidFill>
                <a:latin typeface="+mj-lt"/>
                <a:ea typeface="Montserrat Black" charset="0"/>
                <a:cs typeface="Montserrat Black" charset="0"/>
              </a:defRPr>
            </a:lvl1pPr>
          </a:lstStyle>
          <a:p>
            <a:pPr algn="l">
              <a:lnSpc>
                <a:spcPct val="100000"/>
              </a:lnSpc>
            </a:pPr>
            <a:r>
              <a:rPr lang="en-US" sz="2000" b="0" spc="0" dirty="0">
                <a:solidFill>
                  <a:schemeClr val="bg2"/>
                </a:solidFill>
              </a:rPr>
              <a:t>Use this customizable framework for planning, executing, and improving your ITSM journey.</a:t>
            </a:r>
          </a:p>
        </p:txBody>
      </p:sp>
      <p:pic>
        <p:nvPicPr>
          <p:cNvPr id="13" name="Picture 12" descr="A person holding a banner&#10;&#10;AI-generated content may be incorrect.">
            <a:extLst>
              <a:ext uri="{FF2B5EF4-FFF2-40B4-BE49-F238E27FC236}">
                <a16:creationId xmlns:a16="http://schemas.microsoft.com/office/drawing/2014/main" id="{43D516C2-100C-710D-AECC-FB4ADD6E4229}"/>
              </a:ext>
            </a:extLst>
          </p:cNvPr>
          <p:cNvPicPr>
            <a:picLocks noChangeAspect="1"/>
          </p:cNvPicPr>
          <p:nvPr/>
        </p:nvPicPr>
        <p:blipFill>
          <a:blip r:embed="rId6">
            <a:extLst>
              <a:ext uri="{28A0092B-C50C-407E-A947-70E740481C1C}">
                <a14:useLocalDpi xmlns:a14="http://schemas.microsoft.com/office/drawing/2010/main" val="0"/>
              </a:ext>
            </a:extLst>
          </a:blip>
          <a:srcRect l="11185" r="9141"/>
          <a:stretch>
            <a:fillRect/>
          </a:stretch>
        </p:blipFill>
        <p:spPr>
          <a:xfrm>
            <a:off x="7403691" y="1875488"/>
            <a:ext cx="4207275" cy="281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5623395"/>
      </p:ext>
    </p:extLst>
  </p:cSld>
  <p:clrMapOvr>
    <a:masterClrMapping/>
  </p:clrMapOvr>
  <mc:AlternateContent xmlns:mc="http://schemas.openxmlformats.org/markup-compatibility/2006" xmlns:p14="http://schemas.microsoft.com/office/powerpoint/2010/main">
    <mc:Choice Requires="p14">
      <p:transition spd="slow" p14:dur="1300" advTm="39637">
        <p14:pan dir="u"/>
      </p:transition>
    </mc:Choice>
    <mc:Fallback xmlns="">
      <p:transition spd="slow" advTm="39637">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754" y="1280576"/>
            <a:ext cx="10515600" cy="1325563"/>
          </a:xfrm>
        </p:spPr>
        <p:txBody>
          <a:bodyPr/>
          <a:lstStyle/>
          <a:p>
            <a:r>
              <a:rPr dirty="0"/>
              <a:t>Roadmap Overview</a:t>
            </a:r>
          </a:p>
        </p:txBody>
      </p:sp>
      <p:sp>
        <p:nvSpPr>
          <p:cNvPr id="3" name="Content Placeholder 2"/>
          <p:cNvSpPr>
            <a:spLocks noGrp="1"/>
          </p:cNvSpPr>
          <p:nvPr>
            <p:ph idx="1"/>
          </p:nvPr>
        </p:nvSpPr>
        <p:spPr>
          <a:xfrm>
            <a:off x="1986114" y="2393156"/>
            <a:ext cx="10390239" cy="4157662"/>
          </a:xfrm>
        </p:spPr>
        <p:txBody>
          <a:bodyPr>
            <a:normAutofit/>
          </a:bodyPr>
          <a:lstStyle/>
          <a:p>
            <a:pPr marL="457200" indent="-457200">
              <a:buFont typeface="+mj-lt"/>
              <a:buAutoNum type="arabicPeriod"/>
            </a:pPr>
            <a:r>
              <a:rPr sz="2400" dirty="0"/>
              <a:t>Define strategic objectives for your ITSM implementation</a:t>
            </a:r>
          </a:p>
          <a:p>
            <a:pPr marL="457200" indent="-457200">
              <a:buFont typeface="+mj-lt"/>
              <a:buAutoNum type="arabicPeriod"/>
            </a:pPr>
            <a:r>
              <a:rPr sz="2400" dirty="0"/>
              <a:t>Visualize phases, timelines, and key owners</a:t>
            </a:r>
          </a:p>
          <a:p>
            <a:pPr marL="457200" indent="-457200">
              <a:buFont typeface="+mj-lt"/>
              <a:buAutoNum type="arabicPeriod"/>
            </a:pPr>
            <a:r>
              <a:rPr sz="2400" dirty="0"/>
              <a:t>Track progress and maturity over time</a:t>
            </a:r>
          </a:p>
          <a:p>
            <a:pPr marL="457200" indent="-457200">
              <a:buFont typeface="+mj-lt"/>
              <a:buAutoNum type="arabicPeriod"/>
            </a:pPr>
            <a:r>
              <a:rPr sz="2400" dirty="0"/>
              <a:t>Adapt roadmap to organizational goals and changes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F346-902B-F26A-142A-5B74A1383129}"/>
            </a:ext>
          </a:extLst>
        </p:cNvPr>
        <p:cNvGrpSpPr/>
        <p:nvPr/>
      </p:nvGrpSpPr>
      <p:grpSpPr>
        <a:xfrm>
          <a:off x="0" y="0"/>
          <a:ext cx="0" cy="0"/>
          <a:chOff x="0" y="0"/>
          <a:chExt cx="0" cy="0"/>
        </a:xfrm>
      </p:grpSpPr>
      <p:pic>
        <p:nvPicPr>
          <p:cNvPr id="1026" name="Picture 2" descr="A horizontal roadmap graphic illustrating the stages of ITSM implementation, including defining strategy, developing a timeline, prioritizing processes, addressing organizational change, and evaluating current ITSM state.">
            <a:extLst>
              <a:ext uri="{FF2B5EF4-FFF2-40B4-BE49-F238E27FC236}">
                <a16:creationId xmlns:a16="http://schemas.microsoft.com/office/drawing/2014/main" id="{64164D08-9C11-4632-7CFC-4EDC88602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44" y="628408"/>
            <a:ext cx="10982712" cy="560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5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9699"/>
            <a:ext cx="10515600" cy="1325563"/>
          </a:xfrm>
        </p:spPr>
        <p:txBody>
          <a:bodyPr/>
          <a:lstStyle/>
          <a:p>
            <a:r>
              <a:rPr dirty="0">
                <a:cs typeface="Arial" panose="020B0604020202020204" pitchFamily="34" charset="0"/>
              </a:rPr>
              <a:t>ITSM Implementation Timeline (Gantt View)</a:t>
            </a: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nvGraphicFramePr>
        <p:xfrm>
          <a:off x="1248696" y="1189704"/>
          <a:ext cx="9694607" cy="50071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80" y="444834"/>
            <a:ext cx="10515600" cy="1325563"/>
          </a:xfrm>
        </p:spPr>
        <p:txBody>
          <a:bodyPr/>
          <a:lstStyle/>
          <a:p>
            <a:r>
              <a:rPr dirty="0"/>
              <a:t>Phase Breakdown Template</a:t>
            </a:r>
          </a:p>
        </p:txBody>
      </p:sp>
      <p:sp>
        <p:nvSpPr>
          <p:cNvPr id="3" name="Content Placeholder 2"/>
          <p:cNvSpPr>
            <a:spLocks noGrp="1"/>
          </p:cNvSpPr>
          <p:nvPr>
            <p:ph idx="1"/>
          </p:nvPr>
        </p:nvSpPr>
        <p:spPr>
          <a:xfrm>
            <a:off x="543233" y="1485262"/>
            <a:ext cx="5257800" cy="4157662"/>
          </a:xfrm>
        </p:spPr>
        <p:txBody>
          <a:bodyPr>
            <a:normAutofit/>
          </a:bodyPr>
          <a:lstStyle/>
          <a:p>
            <a:r>
              <a:rPr b="1" dirty="0"/>
              <a:t>Phase: </a:t>
            </a:r>
            <a:r>
              <a:rPr dirty="0">
                <a:solidFill>
                  <a:schemeClr val="tx1">
                    <a:lumMod val="75000"/>
                    <a:lumOff val="25000"/>
                  </a:schemeClr>
                </a:solidFill>
              </a:rPr>
              <a:t>[e.g., Define Strategy]</a:t>
            </a:r>
          </a:p>
          <a:p>
            <a:r>
              <a:rPr sz="2200" dirty="0"/>
              <a:t>• Milestones:</a:t>
            </a:r>
          </a:p>
          <a:p>
            <a:r>
              <a:rPr sz="2200" dirty="0"/>
              <a:t>• Owners:</a:t>
            </a:r>
          </a:p>
          <a:p>
            <a:r>
              <a:rPr sz="2200" dirty="0"/>
              <a:t>• Deliverables:</a:t>
            </a:r>
          </a:p>
          <a:p>
            <a:r>
              <a:rPr sz="2200" dirty="0"/>
              <a:t>• Risks/Blockers:</a:t>
            </a:r>
          </a:p>
          <a:p>
            <a:r>
              <a:rPr sz="2200" dirty="0"/>
              <a:t>• Timeline:</a:t>
            </a:r>
          </a:p>
          <a:p>
            <a:endParaRPr dirty="0"/>
          </a:p>
        </p:txBody>
      </p:sp>
      <p:pic>
        <p:nvPicPr>
          <p:cNvPr id="5" name="Picture 4" descr="A person sitting at a computer&#10;&#10;AI-generated content may be incorrect.">
            <a:extLst>
              <a:ext uri="{FF2B5EF4-FFF2-40B4-BE49-F238E27FC236}">
                <a16:creationId xmlns:a16="http://schemas.microsoft.com/office/drawing/2014/main" id="{FD87FF94-A93E-D00F-B5CE-3AB98E446E8F}"/>
              </a:ext>
            </a:extLst>
          </p:cNvPr>
          <p:cNvPicPr>
            <a:picLocks noChangeAspect="1"/>
          </p:cNvPicPr>
          <p:nvPr/>
        </p:nvPicPr>
        <p:blipFill>
          <a:blip r:embed="rId2">
            <a:extLst>
              <a:ext uri="{28A0092B-C50C-407E-A947-70E740481C1C}">
                <a14:useLocalDpi xmlns:a14="http://schemas.microsoft.com/office/drawing/2010/main" val="0"/>
              </a:ext>
            </a:extLst>
          </a:blip>
          <a:srcRect l="5532" r="4959"/>
          <a:stretch>
            <a:fillRect/>
          </a:stretch>
        </p:blipFill>
        <p:spPr>
          <a:xfrm>
            <a:off x="6390968" y="2014006"/>
            <a:ext cx="4955458" cy="2955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haking hands with a puzzle piece&#10;&#10;AI-generated content may be incorrect.">
            <a:extLst>
              <a:ext uri="{FF2B5EF4-FFF2-40B4-BE49-F238E27FC236}">
                <a16:creationId xmlns:a16="http://schemas.microsoft.com/office/drawing/2014/main" id="{D22BD7B5-E0FC-92B8-C79E-7D231986CDC0}"/>
              </a:ext>
            </a:extLst>
          </p:cNvPr>
          <p:cNvPicPr>
            <a:picLocks noChangeAspect="1"/>
          </p:cNvPicPr>
          <p:nvPr/>
        </p:nvPicPr>
        <p:blipFill>
          <a:blip r:embed="rId2">
            <a:extLst>
              <a:ext uri="{28A0092B-C50C-407E-A947-70E740481C1C}">
                <a14:useLocalDpi xmlns:a14="http://schemas.microsoft.com/office/drawing/2010/main" val="0"/>
              </a:ext>
            </a:extLst>
          </a:blip>
          <a:srcRect l="1749" r="2655"/>
          <a:stretch>
            <a:fillRect/>
          </a:stretch>
        </p:blipFill>
        <p:spPr>
          <a:xfrm>
            <a:off x="6857456" y="3329194"/>
            <a:ext cx="5060209" cy="2822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25245" y="416897"/>
            <a:ext cx="10515600" cy="1325563"/>
          </a:xfrm>
        </p:spPr>
        <p:txBody>
          <a:bodyPr/>
          <a:lstStyle/>
          <a:p>
            <a:r>
              <a:rPr dirty="0"/>
              <a:t>Stakeholder Engagement Plan</a:t>
            </a:r>
          </a:p>
        </p:txBody>
      </p:sp>
      <p:sp>
        <p:nvSpPr>
          <p:cNvPr id="3" name="Content Placeholder 2"/>
          <p:cNvSpPr>
            <a:spLocks noGrp="1"/>
          </p:cNvSpPr>
          <p:nvPr>
            <p:ph idx="1"/>
          </p:nvPr>
        </p:nvSpPr>
        <p:spPr>
          <a:xfrm>
            <a:off x="572729" y="1407679"/>
            <a:ext cx="10515600" cy="4157662"/>
          </a:xfrm>
        </p:spPr>
        <p:txBody>
          <a:bodyPr>
            <a:normAutofit/>
          </a:bodyPr>
          <a:lstStyle/>
          <a:p>
            <a:r>
              <a:rPr sz="2400" b="1" dirty="0"/>
              <a:t>List stakeholders and define communication cadence:</a:t>
            </a:r>
          </a:p>
          <a:p>
            <a:r>
              <a:rPr sz="2000" dirty="0"/>
              <a:t>• Executive Sponsor: </a:t>
            </a:r>
            <a:r>
              <a:rPr sz="2000" dirty="0">
                <a:solidFill>
                  <a:schemeClr val="tx1">
                    <a:lumMod val="75000"/>
                    <a:lumOff val="25000"/>
                  </a:schemeClr>
                </a:solidFill>
              </a:rPr>
              <a:t>[Name/Title]</a:t>
            </a:r>
          </a:p>
          <a:p>
            <a:r>
              <a:rPr sz="2000" dirty="0"/>
              <a:t>• IT Leadership: </a:t>
            </a:r>
            <a:r>
              <a:rPr sz="2000" dirty="0">
                <a:solidFill>
                  <a:schemeClr val="tx1">
                    <a:lumMod val="75000"/>
                    <a:lumOff val="25000"/>
                  </a:schemeClr>
                </a:solidFill>
              </a:rPr>
              <a:t>[Frequency of updates]</a:t>
            </a:r>
          </a:p>
          <a:p>
            <a:r>
              <a:rPr sz="2000" dirty="0"/>
              <a:t>• Business Units: </a:t>
            </a:r>
            <a:r>
              <a:rPr sz="2000" dirty="0">
                <a:solidFill>
                  <a:schemeClr val="tx1">
                    <a:lumMod val="75000"/>
                    <a:lumOff val="25000"/>
                  </a:schemeClr>
                </a:solidFill>
              </a:rPr>
              <a:t>[Feedback sessions, training needs]</a:t>
            </a:r>
          </a:p>
          <a:p>
            <a:r>
              <a:rPr sz="2000" dirty="0"/>
              <a:t>• Change Agents: </a:t>
            </a:r>
            <a:r>
              <a:rPr sz="2000" dirty="0">
                <a:solidFill>
                  <a:schemeClr val="tx1">
                    <a:lumMod val="75000"/>
                    <a:lumOff val="25000"/>
                  </a:schemeClr>
                </a:solidFill>
              </a:rPr>
              <a:t>[Roles &amp; Influence]</a:t>
            </a:r>
          </a:p>
          <a:p>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3" y="464498"/>
            <a:ext cx="10515600" cy="1325563"/>
          </a:xfrm>
        </p:spPr>
        <p:txBody>
          <a:bodyPr/>
          <a:lstStyle/>
          <a:p>
            <a:r>
              <a:rPr dirty="0"/>
              <a:t>ITSM Maturity &amp; Success Metrics</a:t>
            </a:r>
          </a:p>
        </p:txBody>
      </p:sp>
      <p:sp>
        <p:nvSpPr>
          <p:cNvPr id="3" name="Content Placeholder 2"/>
          <p:cNvSpPr>
            <a:spLocks noGrp="1"/>
          </p:cNvSpPr>
          <p:nvPr>
            <p:ph idx="1"/>
          </p:nvPr>
        </p:nvSpPr>
        <p:spPr>
          <a:xfrm>
            <a:off x="513736" y="1437660"/>
            <a:ext cx="10515600" cy="4157662"/>
          </a:xfrm>
        </p:spPr>
        <p:txBody>
          <a:bodyPr>
            <a:normAutofit/>
          </a:bodyPr>
          <a:lstStyle/>
          <a:p>
            <a:r>
              <a:rPr sz="2400" b="1" dirty="0"/>
              <a:t>Define your current state and targets for the following:</a:t>
            </a:r>
          </a:p>
          <a:p>
            <a:r>
              <a:rPr sz="2000" dirty="0"/>
              <a:t>• CSAT</a:t>
            </a:r>
          </a:p>
          <a:p>
            <a:r>
              <a:rPr sz="2000" dirty="0"/>
              <a:t>• SLA Adherence</a:t>
            </a:r>
          </a:p>
          <a:p>
            <a:r>
              <a:rPr sz="2000" dirty="0"/>
              <a:t>• MTTR / FCR</a:t>
            </a:r>
          </a:p>
          <a:p>
            <a:r>
              <a:rPr sz="2000" dirty="0"/>
              <a:t>• Maturity Level (1–5)</a:t>
            </a:r>
          </a:p>
          <a:p>
            <a:r>
              <a:rPr lang="en-US" sz="1800" i="1" dirty="0">
                <a:solidFill>
                  <a:schemeClr val="tx1">
                    <a:lumMod val="75000"/>
                    <a:lumOff val="25000"/>
                  </a:schemeClr>
                </a:solidFill>
              </a:rPr>
              <a:t>*</a:t>
            </a:r>
            <a:r>
              <a:rPr sz="1800" i="1" dirty="0">
                <a:solidFill>
                  <a:schemeClr val="tx1">
                    <a:lumMod val="75000"/>
                    <a:lumOff val="25000"/>
                  </a:schemeClr>
                </a:solidFill>
              </a:rPr>
              <a:t>Include visual indicators or graphs to represent progress.</a:t>
            </a:r>
          </a:p>
        </p:txBody>
      </p:sp>
      <p:pic>
        <p:nvPicPr>
          <p:cNvPr id="4" name="Picture 3">
            <a:extLst>
              <a:ext uri="{FF2B5EF4-FFF2-40B4-BE49-F238E27FC236}">
                <a16:creationId xmlns:a16="http://schemas.microsoft.com/office/drawing/2014/main" id="{E0396224-F03D-290D-9CA5-F3A8D9110DED}"/>
              </a:ext>
            </a:extLst>
          </p:cNvPr>
          <p:cNvPicPr>
            <a:picLocks noChangeAspect="1"/>
          </p:cNvPicPr>
          <p:nvPr/>
        </p:nvPicPr>
        <p:blipFill>
          <a:blip r:embed="rId2">
            <a:extLst>
              <a:ext uri="{28A0092B-C50C-407E-A947-70E740481C1C}">
                <a14:useLocalDpi xmlns:a14="http://schemas.microsoft.com/office/drawing/2010/main" val="0"/>
              </a:ext>
            </a:extLst>
          </a:blip>
          <a:srcRect l="2298" r="2298"/>
          <a:stretch/>
        </p:blipFill>
        <p:spPr>
          <a:xfrm>
            <a:off x="6793062" y="3187527"/>
            <a:ext cx="5060209" cy="2822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3" y="464498"/>
            <a:ext cx="10515600" cy="1325563"/>
          </a:xfrm>
        </p:spPr>
        <p:txBody>
          <a:bodyPr/>
          <a:lstStyle/>
          <a:p>
            <a:r>
              <a:rPr dirty="0"/>
              <a:t>Continuous Improvement Plan</a:t>
            </a:r>
          </a:p>
        </p:txBody>
      </p:sp>
      <p:sp>
        <p:nvSpPr>
          <p:cNvPr id="3" name="Content Placeholder 2"/>
          <p:cNvSpPr>
            <a:spLocks noGrp="1"/>
          </p:cNvSpPr>
          <p:nvPr>
            <p:ph idx="1"/>
          </p:nvPr>
        </p:nvSpPr>
        <p:spPr>
          <a:xfrm>
            <a:off x="592393" y="1525810"/>
            <a:ext cx="10515600" cy="4157662"/>
          </a:xfrm>
        </p:spPr>
        <p:txBody>
          <a:bodyPr>
            <a:normAutofit/>
          </a:bodyPr>
          <a:lstStyle/>
          <a:p>
            <a:pPr marL="342900" indent="-342900">
              <a:buFont typeface="Arial" panose="020B0604020202020204" pitchFamily="34" charset="0"/>
              <a:buChar char="•"/>
            </a:pPr>
            <a:r>
              <a:rPr sz="2000" dirty="0"/>
              <a:t>Quarterly roadmap review</a:t>
            </a:r>
          </a:p>
          <a:p>
            <a:pPr marL="342900" indent="-342900">
              <a:buFont typeface="Arial" panose="020B0604020202020204" pitchFamily="34" charset="0"/>
              <a:buChar char="•"/>
            </a:pPr>
            <a:r>
              <a:rPr sz="2000" dirty="0"/>
              <a:t>Feedback loop from service teams</a:t>
            </a:r>
          </a:p>
          <a:p>
            <a:pPr marL="342900" indent="-342900">
              <a:buFont typeface="Arial" panose="020B0604020202020204" pitchFamily="34" charset="0"/>
              <a:buChar char="•"/>
            </a:pPr>
            <a:r>
              <a:rPr sz="2000" dirty="0"/>
              <a:t>Service catalog evolution</a:t>
            </a:r>
          </a:p>
          <a:p>
            <a:pPr marL="342900" indent="-342900">
              <a:buFont typeface="Arial" panose="020B0604020202020204" pitchFamily="34" charset="0"/>
              <a:buChar char="•"/>
            </a:pPr>
            <a:r>
              <a:rPr sz="2000" dirty="0"/>
              <a:t>CMDB updates</a:t>
            </a:r>
          </a:p>
          <a:p>
            <a:pPr marL="342900" indent="-342900">
              <a:buFont typeface="Arial" panose="020B0604020202020204" pitchFamily="34" charset="0"/>
              <a:buChar char="•"/>
            </a:pPr>
            <a:r>
              <a:rPr sz="2000" dirty="0"/>
              <a:t>New initiatives or integrations</a:t>
            </a:r>
          </a:p>
          <a:p>
            <a:r>
              <a:rPr lang="en-US" sz="1800" i="1" dirty="0">
                <a:solidFill>
                  <a:schemeClr val="tx1">
                    <a:lumMod val="75000"/>
                    <a:lumOff val="25000"/>
                  </a:schemeClr>
                </a:solidFill>
              </a:rPr>
              <a:t>* </a:t>
            </a:r>
            <a:r>
              <a:rPr sz="1800" i="1" dirty="0">
                <a:solidFill>
                  <a:schemeClr val="tx1">
                    <a:lumMod val="75000"/>
                    <a:lumOff val="25000"/>
                  </a:schemeClr>
                </a:solidFill>
              </a:rPr>
              <a:t>Use this slide to plan iterative improvements.</a:t>
            </a:r>
          </a:p>
        </p:txBody>
      </p:sp>
      <p:pic>
        <p:nvPicPr>
          <p:cNvPr id="4" name="Picture 3">
            <a:extLst>
              <a:ext uri="{FF2B5EF4-FFF2-40B4-BE49-F238E27FC236}">
                <a16:creationId xmlns:a16="http://schemas.microsoft.com/office/drawing/2014/main" id="{2675BADE-89AA-CCB2-0847-F6320FC5F302}"/>
              </a:ext>
            </a:extLst>
          </p:cNvPr>
          <p:cNvPicPr>
            <a:picLocks noChangeAspect="1"/>
          </p:cNvPicPr>
          <p:nvPr/>
        </p:nvPicPr>
        <p:blipFill>
          <a:blip r:embed="rId2">
            <a:extLst>
              <a:ext uri="{28A0092B-C50C-407E-A947-70E740481C1C}">
                <a14:useLocalDpi xmlns:a14="http://schemas.microsoft.com/office/drawing/2010/main" val="0"/>
              </a:ext>
            </a:extLst>
          </a:blip>
          <a:srcRect l="7423" r="8191"/>
          <a:stretch>
            <a:fillRect/>
          </a:stretch>
        </p:blipFill>
        <p:spPr>
          <a:xfrm>
            <a:off x="6126338" y="1516319"/>
            <a:ext cx="5473269" cy="3459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oodoo Powerpoint Template">
  <a:themeElements>
    <a:clrScheme name="Vivantio 2022">
      <a:dk1>
        <a:srgbClr val="001C33"/>
      </a:dk1>
      <a:lt1>
        <a:srgbClr val="ECF0F5"/>
      </a:lt1>
      <a:dk2>
        <a:srgbClr val="3C4459"/>
      </a:dk2>
      <a:lt2>
        <a:srgbClr val="FEFFFF"/>
      </a:lt2>
      <a:accent1>
        <a:srgbClr val="003865"/>
      </a:accent1>
      <a:accent2>
        <a:srgbClr val="9DCA33"/>
      </a:accent2>
      <a:accent3>
        <a:srgbClr val="0192CB"/>
      </a:accent3>
      <a:accent4>
        <a:srgbClr val="865E9C"/>
      </a:accent4>
      <a:accent5>
        <a:srgbClr val="EE3442"/>
      </a:accent5>
      <a:accent6>
        <a:srgbClr val="FFB549"/>
      </a:accent6>
      <a:hlink>
        <a:srgbClr val="84BD00"/>
      </a:hlink>
      <a:folHlink>
        <a:srgbClr val="B1C4D5"/>
      </a:folHlink>
    </a:clrScheme>
    <a:fontScheme name="Custom 4">
      <a:majorFont>
        <a:latin typeface="Montserrat 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r">
          <a:lnSpc>
            <a:spcPct val="130000"/>
          </a:lnSpc>
          <a:spcBef>
            <a:spcPts val="1000"/>
          </a:spcBef>
          <a:defRPr sz="1600" b="1" dirty="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Voodoo2 Powerpoint Template">
  <a:themeElements>
    <a:clrScheme name="Vivantio 2022">
      <a:dk1>
        <a:srgbClr val="001C33"/>
      </a:dk1>
      <a:lt1>
        <a:srgbClr val="ECF0F5"/>
      </a:lt1>
      <a:dk2>
        <a:srgbClr val="3C4459"/>
      </a:dk2>
      <a:lt2>
        <a:srgbClr val="FEFFFF"/>
      </a:lt2>
      <a:accent1>
        <a:srgbClr val="003865"/>
      </a:accent1>
      <a:accent2>
        <a:srgbClr val="9DCA33"/>
      </a:accent2>
      <a:accent3>
        <a:srgbClr val="0192CB"/>
      </a:accent3>
      <a:accent4>
        <a:srgbClr val="865E9C"/>
      </a:accent4>
      <a:accent5>
        <a:srgbClr val="EE3442"/>
      </a:accent5>
      <a:accent6>
        <a:srgbClr val="FFB549"/>
      </a:accent6>
      <a:hlink>
        <a:srgbClr val="84BD00"/>
      </a:hlink>
      <a:folHlink>
        <a:srgbClr val="B1C4D5"/>
      </a:folHlink>
    </a:clrScheme>
    <a:fontScheme name="Vivantio Font Set v1">
      <a:majorFont>
        <a:latin typeface="Roboto Condensed"/>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Vivantio Theme 2022">
  <a:themeElements>
    <a:clrScheme name="Vivantio 2022">
      <a:dk1>
        <a:srgbClr val="001C33"/>
      </a:dk1>
      <a:lt1>
        <a:srgbClr val="ECF0F5"/>
      </a:lt1>
      <a:dk2>
        <a:srgbClr val="3C4459"/>
      </a:dk2>
      <a:lt2>
        <a:srgbClr val="FEFFFF"/>
      </a:lt2>
      <a:accent1>
        <a:srgbClr val="003865"/>
      </a:accent1>
      <a:accent2>
        <a:srgbClr val="9DCA33"/>
      </a:accent2>
      <a:accent3>
        <a:srgbClr val="0192CB"/>
      </a:accent3>
      <a:accent4>
        <a:srgbClr val="865E9C"/>
      </a:accent4>
      <a:accent5>
        <a:srgbClr val="EE3442"/>
      </a:accent5>
      <a:accent6>
        <a:srgbClr val="FFB549"/>
      </a:accent6>
      <a:hlink>
        <a:srgbClr val="84BD00"/>
      </a:hlink>
      <a:folHlink>
        <a:srgbClr val="B1C4D5"/>
      </a:folHlink>
    </a:clrScheme>
    <a:fontScheme name="Vivantio Font Set v1">
      <a:majorFont>
        <a:latin typeface="Roboto Condensed"/>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r">
          <a:lnSpc>
            <a:spcPct val="130000"/>
          </a:lnSpc>
          <a:spcBef>
            <a:spcPts val="1000"/>
          </a:spcBef>
          <a:defRPr sz="1600" b="1" dirty="0"/>
        </a:defPPr>
      </a:lstStyle>
    </a:txDef>
  </a:objectDefaults>
  <a:extraClrSchemeLst/>
  <a:extLst>
    <a:ext uri="{05A4C25C-085E-4340-85A3-A5531E510DB2}">
      <thm15:themeFamily xmlns:thm15="http://schemas.microsoft.com/office/thememl/2012/main" name="Vivantio Theme 2022" id="{2A690652-D772-43B4-AEEC-C0F2CCAB7182}" vid="{C1F6E5DB-4322-4F87-9AAC-6655573B7AB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FCFBD3E7988941B10CAB986372C1F2" ma:contentTypeVersion="21" ma:contentTypeDescription="Create a new document." ma:contentTypeScope="" ma:versionID="74551eb232add1d90229c60eab7f03d6">
  <xsd:schema xmlns:xsd="http://www.w3.org/2001/XMLSchema" xmlns:xs="http://www.w3.org/2001/XMLSchema" xmlns:p="http://schemas.microsoft.com/office/2006/metadata/properties" xmlns:ns1="http://schemas.microsoft.com/sharepoint/v3" xmlns:ns2="0c3429f7-11b6-40b5-b87c-e4408e84943a" xmlns:ns3="49e45e0e-30b6-40af-a6b1-9cd2878db3e9" targetNamespace="http://schemas.microsoft.com/office/2006/metadata/properties" ma:root="true" ma:fieldsID="084eb69f1f17293895e97c339acb9909" ns1:_="" ns2:_="" ns3:_="">
    <xsd:import namespace="http://schemas.microsoft.com/sharepoint/v3"/>
    <xsd:import namespace="0c3429f7-11b6-40b5-b87c-e4408e84943a"/>
    <xsd:import namespace="49e45e0e-30b6-40af-a6b1-9cd2878db3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3429f7-11b6-40b5-b87c-e4408e849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0335551-da9c-46b6-8c7b-5abb0cb62b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e45e0e-30b6-40af-a6b1-9cd2878db3e9"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557ff0-83bd-47c2-b474-7d6eb7ef56d3}" ma:internalName="TaxCatchAll" ma:showField="CatchAllData" ma:web="49e45e0e-30b6-40af-a6b1-9cd2878db3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9e45e0e-30b6-40af-a6b1-9cd2878db3e9" xsi:nil="true"/>
    <lcf76f155ced4ddcb4097134ff3c332f xmlns="0c3429f7-11b6-40b5-b87c-e4408e84943a">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0BD82AF6-AC5C-4085-83E9-1834202389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3429f7-11b6-40b5-b87c-e4408e84943a"/>
    <ds:schemaRef ds:uri="49e45e0e-30b6-40af-a6b1-9cd2878db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E08253-AB2B-4337-B6E2-B2FB1806C5E0}">
  <ds:schemaRefs>
    <ds:schemaRef ds:uri="http://schemas.microsoft.com/sharepoint/v3/contenttype/forms"/>
  </ds:schemaRefs>
</ds:datastoreItem>
</file>

<file path=customXml/itemProps3.xml><?xml version="1.0" encoding="utf-8"?>
<ds:datastoreItem xmlns:ds="http://schemas.openxmlformats.org/officeDocument/2006/customXml" ds:itemID="{DAEFC180-3EA5-479B-8AF1-29934E74DE7E}">
  <ds:schemaRefs>
    <ds:schemaRef ds:uri="http://schemas.microsoft.com/office/2006/metadata/properties"/>
    <ds:schemaRef ds:uri="http://schemas.microsoft.com/office/infopath/2007/PartnerControls"/>
    <ds:schemaRef ds:uri="http://schemas.microsoft.com/sharepoint/v3"/>
    <ds:schemaRef ds:uri="49e45e0e-30b6-40af-a6b1-9cd2878db3e9"/>
    <ds:schemaRef ds:uri="0c3429f7-11b6-40b5-b87c-e4408e84943a"/>
  </ds:schemaRefs>
</ds:datastoreItem>
</file>

<file path=docProps/app.xml><?xml version="1.0" encoding="utf-8"?>
<Properties xmlns="http://schemas.openxmlformats.org/officeDocument/2006/extended-properties" xmlns:vt="http://schemas.openxmlformats.org/officeDocument/2006/docPropsVTypes">
  <Template/>
  <TotalTime>2068</TotalTime>
  <Words>349</Words>
  <Application>Microsoft Office PowerPoint</Application>
  <PresentationFormat>Widescreen</PresentationFormat>
  <Paragraphs>47</Paragraphs>
  <Slides>8</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Roboto</vt:lpstr>
      <vt:lpstr>Open Sans Semibold</vt:lpstr>
      <vt:lpstr>Arial</vt:lpstr>
      <vt:lpstr>Roboto Condensed</vt:lpstr>
      <vt:lpstr>Open Sans</vt:lpstr>
      <vt:lpstr>Voodoo Powerpoint Template</vt:lpstr>
      <vt:lpstr>Voodoo2 Powerpoint Template</vt:lpstr>
      <vt:lpstr>Vivantio Theme 2022</vt:lpstr>
      <vt:lpstr>ITSM Roadmap:  A Strategic Implementation Plan</vt:lpstr>
      <vt:lpstr>Roadmap Overview</vt:lpstr>
      <vt:lpstr>PowerPoint Presentation</vt:lpstr>
      <vt:lpstr>ITSM Implementation Timeline (Gantt View)</vt:lpstr>
      <vt:lpstr>Phase Breakdown Template</vt:lpstr>
      <vt:lpstr>Stakeholder Engagement Plan</vt:lpstr>
      <vt:lpstr>ITSM Maturity &amp; Success Metrics</vt:lpstr>
      <vt:lpstr>Continuous Improvement Plan</vt:lpstr>
    </vt:vector>
  </TitlesOfParts>
  <Manager/>
  <Company>Vivantio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Vivantio Powerpoint</dc:title>
  <dc:subject/>
  <dc:creator>erik.hallgren@vivantio.com</dc:creator>
  <cp:keywords/>
  <dc:description/>
  <cp:lastModifiedBy>Erik Hallgren</cp:lastModifiedBy>
  <cp:revision>4</cp:revision>
  <dcterms:created xsi:type="dcterms:W3CDTF">2017-07-25T02:03:18Z</dcterms:created>
  <dcterms:modified xsi:type="dcterms:W3CDTF">2025-08-14T20:16:38Z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167f62-fcb8-4a9c-bb96-eb480d5174f2_Enabled">
    <vt:lpwstr>true</vt:lpwstr>
  </property>
  <property fmtid="{D5CDD505-2E9C-101B-9397-08002B2CF9AE}" pid="3" name="MSIP_Label_2d167f62-fcb8-4a9c-bb96-eb480d5174f2_SetDate">
    <vt:lpwstr>2022-11-16T22:09:19Z</vt:lpwstr>
  </property>
  <property fmtid="{D5CDD505-2E9C-101B-9397-08002B2CF9AE}" pid="4" name="MSIP_Label_2d167f62-fcb8-4a9c-bb96-eb480d5174f2_Method">
    <vt:lpwstr>Standard</vt:lpwstr>
  </property>
  <property fmtid="{D5CDD505-2E9C-101B-9397-08002B2CF9AE}" pid="5" name="MSIP_Label_2d167f62-fcb8-4a9c-bb96-eb480d5174f2_Name">
    <vt:lpwstr>General</vt:lpwstr>
  </property>
  <property fmtid="{D5CDD505-2E9C-101B-9397-08002B2CF9AE}" pid="6" name="MSIP_Label_2d167f62-fcb8-4a9c-bb96-eb480d5174f2_SiteId">
    <vt:lpwstr>5b7f051c-58c7-4895-9142-dd847a14cff0</vt:lpwstr>
  </property>
  <property fmtid="{D5CDD505-2E9C-101B-9397-08002B2CF9AE}" pid="7" name="MSIP_Label_2d167f62-fcb8-4a9c-bb96-eb480d5174f2_ActionId">
    <vt:lpwstr>549d89b7-e59b-4275-a3f4-7b760d928deb</vt:lpwstr>
  </property>
  <property fmtid="{D5CDD505-2E9C-101B-9397-08002B2CF9AE}" pid="8" name="MSIP_Label_2d167f62-fcb8-4a9c-bb96-eb480d5174f2_ContentBits">
    <vt:lpwstr>0</vt:lpwstr>
  </property>
  <property fmtid="{D5CDD505-2E9C-101B-9397-08002B2CF9AE}" pid="9" name="ContentTypeId">
    <vt:lpwstr>0x01010078FCFBD3E7988941B10CAB986372C1F2</vt:lpwstr>
  </property>
  <property fmtid="{D5CDD505-2E9C-101B-9397-08002B2CF9AE}" pid="10" name="MediaServiceImageTags">
    <vt:lpwstr/>
  </property>
</Properties>
</file>